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74"/>
  </p:notesMasterIdLst>
  <p:handoutMasterIdLst>
    <p:handoutMasterId r:id="rId75"/>
  </p:handoutMasterIdLst>
  <p:sldIdLst>
    <p:sldId id="257" r:id="rId5"/>
    <p:sldId id="313" r:id="rId6"/>
    <p:sldId id="367" r:id="rId7"/>
    <p:sldId id="368" r:id="rId8"/>
    <p:sldId id="369" r:id="rId9"/>
    <p:sldId id="370" r:id="rId10"/>
    <p:sldId id="371" r:id="rId11"/>
    <p:sldId id="372" r:id="rId12"/>
    <p:sldId id="373" r:id="rId13"/>
    <p:sldId id="374" r:id="rId14"/>
    <p:sldId id="375" r:id="rId15"/>
    <p:sldId id="376" r:id="rId16"/>
    <p:sldId id="377" r:id="rId17"/>
    <p:sldId id="378" r:id="rId18"/>
    <p:sldId id="379" r:id="rId19"/>
    <p:sldId id="380" r:id="rId20"/>
    <p:sldId id="381" r:id="rId21"/>
    <p:sldId id="382" r:id="rId22"/>
    <p:sldId id="383" r:id="rId23"/>
    <p:sldId id="388" r:id="rId24"/>
    <p:sldId id="389" r:id="rId25"/>
    <p:sldId id="390" r:id="rId26"/>
    <p:sldId id="391" r:id="rId27"/>
    <p:sldId id="392" r:id="rId28"/>
    <p:sldId id="393" r:id="rId29"/>
    <p:sldId id="394" r:id="rId30"/>
    <p:sldId id="395" r:id="rId31"/>
    <p:sldId id="396" r:id="rId32"/>
    <p:sldId id="397" r:id="rId33"/>
    <p:sldId id="384" r:id="rId34"/>
    <p:sldId id="385" r:id="rId35"/>
    <p:sldId id="386" r:id="rId36"/>
    <p:sldId id="387" r:id="rId37"/>
    <p:sldId id="398" r:id="rId38"/>
    <p:sldId id="399" r:id="rId39"/>
    <p:sldId id="400" r:id="rId40"/>
    <p:sldId id="433" r:id="rId41"/>
    <p:sldId id="402" r:id="rId42"/>
    <p:sldId id="403" r:id="rId43"/>
    <p:sldId id="404" r:id="rId44"/>
    <p:sldId id="405" r:id="rId45"/>
    <p:sldId id="406" r:id="rId46"/>
    <p:sldId id="407" r:id="rId47"/>
    <p:sldId id="408" r:id="rId48"/>
    <p:sldId id="409" r:id="rId49"/>
    <p:sldId id="410" r:id="rId50"/>
    <p:sldId id="411" r:id="rId51"/>
    <p:sldId id="412" r:id="rId52"/>
    <p:sldId id="413" r:id="rId53"/>
    <p:sldId id="414" r:id="rId54"/>
    <p:sldId id="415" r:id="rId55"/>
    <p:sldId id="416" r:id="rId56"/>
    <p:sldId id="417" r:id="rId57"/>
    <p:sldId id="418" r:id="rId58"/>
    <p:sldId id="419" r:id="rId59"/>
    <p:sldId id="420" r:id="rId60"/>
    <p:sldId id="421" r:id="rId61"/>
    <p:sldId id="422" r:id="rId62"/>
    <p:sldId id="423" r:id="rId63"/>
    <p:sldId id="424" r:id="rId64"/>
    <p:sldId id="425" r:id="rId65"/>
    <p:sldId id="426" r:id="rId66"/>
    <p:sldId id="427" r:id="rId67"/>
    <p:sldId id="428" r:id="rId68"/>
    <p:sldId id="429" r:id="rId69"/>
    <p:sldId id="434" r:id="rId70"/>
    <p:sldId id="430" r:id="rId71"/>
    <p:sldId id="431" r:id="rId72"/>
    <p:sldId id="366" r:id="rId73"/>
  </p:sldIdLst>
  <p:sldSz cx="18288000" cy="10287000"/>
  <p:notesSz cx="18288000" cy="10287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0BC5C44-4356-8A83-D715-143CD906ED76}" name="Marta Narloch" initials="MN" userId="S::Marta.Narloch@wdtl.com::7730b007-f40d-449c-94b7-9238673f1fd8" providerId="AD"/>
  <p188:author id="{B16E418F-6EB7-D5F7-F9F7-25BA57FBA509}" name="David Burden" initials="DB" userId="S::david.burden@wdtl.com::b230b1f4-3ed6-4955-a2e6-a85452b8fd54" providerId="AD"/>
  <p188:author id="{E12F52C5-EA2A-31EB-C5A1-CA5FFBE2B800}" name="Rocio Gabarra" initials="RG" userId="S::rocio.gabarra@wdtl.com::ee702118-79a7-4952-8d21-caaca879dd44" providerId="AD"/>
  <p188:author id="{6C1461D8-1865-560B-1013-1D963CD4413F}" name="Marta Narloch" initials="MN" userId="S::marta.narloch@wdtl.com::7730b007-f40d-449c-94b7-9238673f1fd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9A67"/>
    <a:srgbClr val="3F6EFF"/>
    <a:srgbClr val="959595"/>
    <a:srgbClr val="75C6A0"/>
    <a:srgbClr val="C53F4C"/>
    <a:srgbClr val="F4D0B8"/>
    <a:srgbClr val="484848"/>
    <a:srgbClr val="FF00FF"/>
    <a:srgbClr val="FF99CC"/>
    <a:srgbClr val="E89B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F2A9A9-C157-B2D8-E7E0-A204434FE22A}" v="2" dt="2023-02-23T23:24:01.324"/>
    <p1510:client id="{718A423D-44A1-4B93-A744-B9359C455F7F}" v="283" dt="2022-12-22T02:24:40.639"/>
    <p1510:client id="{A1B4411F-DCBC-9A6B-8330-CACAAE0634FA}" v="14" dt="2023-01-16T00:36:00.714"/>
    <p1510:client id="{E31481F2-3266-5803-E84C-A1155EB3CBDF}" v="9" dt="2023-02-22T00:09:33.507"/>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4" d="100"/>
          <a:sy n="54" d="100"/>
        </p:scale>
        <p:origin x="90" y="1482"/>
      </p:cViewPr>
      <p:guideLst>
        <p:guide orient="horz" pos="2880"/>
        <p:guide pos="21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82" Type="http://schemas.microsoft.com/office/2018/10/relationships/authors" Targe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theme" Target="theme/theme1.xml"/><Relationship Id="rId8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Mitchell" userId="S::thomas.mitchell@wdtl.com::caa51411-bdc8-4a31-a1b5-a88085b50181" providerId="AD" clId="Web-{A1B4411F-DCBC-9A6B-8330-CACAAE0634FA}"/>
    <pc:docChg chg="modSld">
      <pc:chgData name="Thomas Mitchell" userId="S::thomas.mitchell@wdtl.com::caa51411-bdc8-4a31-a1b5-a88085b50181" providerId="AD" clId="Web-{A1B4411F-DCBC-9A6B-8330-CACAAE0634FA}" dt="2023-01-16T00:36:00.714" v="7" actId="14100"/>
      <pc:docMkLst>
        <pc:docMk/>
      </pc:docMkLst>
      <pc:sldChg chg="modSp">
        <pc:chgData name="Thomas Mitchell" userId="S::thomas.mitchell@wdtl.com::caa51411-bdc8-4a31-a1b5-a88085b50181" providerId="AD" clId="Web-{A1B4411F-DCBC-9A6B-8330-CACAAE0634FA}" dt="2023-01-16T00:36:00.714" v="7" actId="14100"/>
        <pc:sldMkLst>
          <pc:docMk/>
          <pc:sldMk cId="3948287971" sldId="313"/>
        </pc:sldMkLst>
        <pc:spChg chg="mod">
          <ac:chgData name="Thomas Mitchell" userId="S::thomas.mitchell@wdtl.com::caa51411-bdc8-4a31-a1b5-a88085b50181" providerId="AD" clId="Web-{A1B4411F-DCBC-9A6B-8330-CACAAE0634FA}" dt="2023-01-16T00:36:00.714" v="7" actId="14100"/>
          <ac:spMkLst>
            <pc:docMk/>
            <pc:sldMk cId="3948287971" sldId="313"/>
            <ac:spMk id="4" creationId="{BD46D45D-4F63-B56C-B54D-925F1C9D5D05}"/>
          </ac:spMkLst>
        </pc:spChg>
      </pc:sldChg>
    </pc:docChg>
  </pc:docChgLst>
  <pc:docChgLst>
    <pc:chgData name="Thomas Mitchell" userId="S::thomas.mitchell@wdtl.com::caa51411-bdc8-4a31-a1b5-a88085b50181" providerId="AD" clId="Web-{E31481F2-3266-5803-E84C-A1155EB3CBDF}"/>
    <pc:docChg chg="modSld">
      <pc:chgData name="Thomas Mitchell" userId="S::thomas.mitchell@wdtl.com::caa51411-bdc8-4a31-a1b5-a88085b50181" providerId="AD" clId="Web-{E31481F2-3266-5803-E84C-A1155EB3CBDF}" dt="2023-02-22T00:09:17.788" v="3"/>
      <pc:docMkLst>
        <pc:docMk/>
      </pc:docMkLst>
      <pc:sldChg chg="modSp">
        <pc:chgData name="Thomas Mitchell" userId="S::thomas.mitchell@wdtl.com::caa51411-bdc8-4a31-a1b5-a88085b50181" providerId="AD" clId="Web-{E31481F2-3266-5803-E84C-A1155EB3CBDF}" dt="2023-02-22T00:09:17.788" v="3"/>
        <pc:sldMkLst>
          <pc:docMk/>
          <pc:sldMk cId="2705817919" sldId="369"/>
        </pc:sldMkLst>
        <pc:graphicFrameChg chg="mod modGraphic">
          <ac:chgData name="Thomas Mitchell" userId="S::thomas.mitchell@wdtl.com::caa51411-bdc8-4a31-a1b5-a88085b50181" providerId="AD" clId="Web-{E31481F2-3266-5803-E84C-A1155EB3CBDF}" dt="2023-02-22T00:09:17.788" v="3"/>
          <ac:graphicFrameMkLst>
            <pc:docMk/>
            <pc:sldMk cId="2705817919" sldId="369"/>
            <ac:graphicFrameMk id="5" creationId="{8AF50B5B-A96D-999E-E72A-AC08121FDC55}"/>
          </ac:graphicFrameMkLst>
        </pc:graphicFrameChg>
      </pc:sldChg>
    </pc:docChg>
  </pc:docChgLst>
  <pc:docChgLst>
    <pc:chgData name="Thomas Mitchell" userId="S::thomas.mitchell@wdtl.com::caa51411-bdc8-4a31-a1b5-a88085b50181" providerId="AD" clId="Web-{5EF2A9A9-C157-B2D8-E7E0-A204434FE22A}"/>
    <pc:docChg chg="modSld">
      <pc:chgData name="Thomas Mitchell" userId="S::thomas.mitchell@wdtl.com::caa51411-bdc8-4a31-a1b5-a88085b50181" providerId="AD" clId="Web-{5EF2A9A9-C157-B2D8-E7E0-A204434FE22A}" dt="2023-02-23T23:24:01.324" v="1" actId="1076"/>
      <pc:docMkLst>
        <pc:docMk/>
      </pc:docMkLst>
      <pc:sldChg chg="modSp">
        <pc:chgData name="Thomas Mitchell" userId="S::thomas.mitchell@wdtl.com::caa51411-bdc8-4a31-a1b5-a88085b50181" providerId="AD" clId="Web-{5EF2A9A9-C157-B2D8-E7E0-A204434FE22A}" dt="2023-02-23T23:24:01.324" v="1" actId="1076"/>
        <pc:sldMkLst>
          <pc:docMk/>
          <pc:sldMk cId="1223665687" sldId="402"/>
        </pc:sldMkLst>
        <pc:picChg chg="mod">
          <ac:chgData name="Thomas Mitchell" userId="S::thomas.mitchell@wdtl.com::caa51411-bdc8-4a31-a1b5-a88085b50181" providerId="AD" clId="Web-{5EF2A9A9-C157-B2D8-E7E0-A204434FE22A}" dt="2023-02-23T23:24:01.324" v="1" actId="1076"/>
          <ac:picMkLst>
            <pc:docMk/>
            <pc:sldMk cId="1223665687" sldId="402"/>
            <ac:picMk id="3" creationId="{B4828184-32EA-ACA0-1A18-F5AA0C6F92ED}"/>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299D10E-DA98-E4E6-9D05-EB337636F7CE}"/>
              </a:ext>
            </a:extLst>
          </p:cNvPr>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09CBE9A-A178-455B-90B8-890F5AE357DA}"/>
              </a:ext>
            </a:extLst>
          </p:cNvPr>
          <p:cNvSpPr>
            <a:spLocks noGrp="1"/>
          </p:cNvSpPr>
          <p:nvPr>
            <p:ph type="dt" sz="quarter" idx="1"/>
          </p:nvPr>
        </p:nvSpPr>
        <p:spPr>
          <a:xfrm>
            <a:off x="10358438" y="0"/>
            <a:ext cx="7924800" cy="515938"/>
          </a:xfrm>
          <a:prstGeom prst="rect">
            <a:avLst/>
          </a:prstGeom>
        </p:spPr>
        <p:txBody>
          <a:bodyPr vert="horz" lIns="91440" tIns="45720" rIns="91440" bIns="45720" rtlCol="0"/>
          <a:lstStyle>
            <a:lvl1pPr algn="r">
              <a:defRPr sz="1200"/>
            </a:lvl1pPr>
          </a:lstStyle>
          <a:p>
            <a:fld id="{E1D430C9-2C5F-AD43-A533-608C97E96A63}" type="datetimeFigureOut">
              <a:rPr lang="en-US" smtClean="0"/>
              <a:t>2/23/2023</a:t>
            </a:fld>
            <a:endParaRPr lang="en-US"/>
          </a:p>
        </p:txBody>
      </p:sp>
      <p:sp>
        <p:nvSpPr>
          <p:cNvPr id="4" name="Footer Placeholder 3">
            <a:extLst>
              <a:ext uri="{FF2B5EF4-FFF2-40B4-BE49-F238E27FC236}">
                <a16:creationId xmlns:a16="http://schemas.microsoft.com/office/drawing/2014/main" id="{35B0F1BE-22F5-B675-EF41-9A0E4925F962}"/>
              </a:ext>
            </a:extLst>
          </p:cNvPr>
          <p:cNvSpPr>
            <a:spLocks noGrp="1"/>
          </p:cNvSpPr>
          <p:nvPr>
            <p:ph type="ftr" sz="quarter" idx="2"/>
          </p:nvPr>
        </p:nvSpPr>
        <p:spPr>
          <a:xfrm>
            <a:off x="0" y="9771063"/>
            <a:ext cx="7924800" cy="5159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3F31281-D155-96FC-2AD1-B7B538D41FCB}"/>
              </a:ext>
            </a:extLst>
          </p:cNvPr>
          <p:cNvSpPr>
            <a:spLocks noGrp="1"/>
          </p:cNvSpPr>
          <p:nvPr>
            <p:ph type="sldNum" sz="quarter" idx="3"/>
          </p:nvPr>
        </p:nvSpPr>
        <p:spPr>
          <a:xfrm>
            <a:off x="10358438" y="9771063"/>
            <a:ext cx="7924800" cy="515937"/>
          </a:xfrm>
          <a:prstGeom prst="rect">
            <a:avLst/>
          </a:prstGeom>
        </p:spPr>
        <p:txBody>
          <a:bodyPr vert="horz" lIns="91440" tIns="45720" rIns="91440" bIns="45720" rtlCol="0" anchor="b"/>
          <a:lstStyle>
            <a:lvl1pPr algn="r">
              <a:defRPr sz="1200"/>
            </a:lvl1pPr>
          </a:lstStyle>
          <a:p>
            <a:fld id="{24851624-CA85-3543-8D5C-C76562A40AFF}" type="slidenum">
              <a:rPr lang="en-US" smtClean="0"/>
              <a:t>‹#›</a:t>
            </a:fld>
            <a:endParaRPr lang="en-US"/>
          </a:p>
        </p:txBody>
      </p:sp>
    </p:spTree>
    <p:extLst>
      <p:ext uri="{BB962C8B-B14F-4D97-AF65-F5344CB8AC3E}">
        <p14:creationId xmlns:p14="http://schemas.microsoft.com/office/powerpoint/2010/main" val="23369235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6B2D906D-7D43-9B4F-B4D3-BAF444FD1F6E}" type="datetimeFigureOut">
              <a:rPr lang="en-US" smtClean="0"/>
              <a:t>2/23/2023</a:t>
            </a:fld>
            <a:endParaRPr lang="en-US"/>
          </a:p>
        </p:txBody>
      </p:sp>
      <p:sp>
        <p:nvSpPr>
          <p:cNvPr id="4" name="Slide Image Placeholder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A9C4E050-2313-B64D-B4FA-F9F11AF1E5CE}" type="slidenum">
              <a:rPr lang="en-US" smtClean="0"/>
              <a:t>‹#›</a:t>
            </a:fld>
            <a:endParaRPr lang="en-US"/>
          </a:p>
        </p:txBody>
      </p:sp>
    </p:spTree>
    <p:extLst>
      <p:ext uri="{BB962C8B-B14F-4D97-AF65-F5344CB8AC3E}">
        <p14:creationId xmlns:p14="http://schemas.microsoft.com/office/powerpoint/2010/main" val="4235163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A9C4E050-2313-B64D-B4FA-F9F11AF1E5CE}" type="slidenum">
              <a:rPr lang="en-US" smtClean="0"/>
              <a:t>2</a:t>
            </a:fld>
            <a:endParaRPr lang="en-US"/>
          </a:p>
        </p:txBody>
      </p:sp>
    </p:spTree>
    <p:extLst>
      <p:ext uri="{BB962C8B-B14F-4D97-AF65-F5344CB8AC3E}">
        <p14:creationId xmlns:p14="http://schemas.microsoft.com/office/powerpoint/2010/main" val="2307359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A9C4E050-2313-B64D-B4FA-F9F11AF1E5CE}" type="slidenum">
              <a:rPr lang="en-US" smtClean="0"/>
              <a:t>11</a:t>
            </a:fld>
            <a:endParaRPr lang="en-US"/>
          </a:p>
        </p:txBody>
      </p:sp>
    </p:spTree>
    <p:extLst>
      <p:ext uri="{BB962C8B-B14F-4D97-AF65-F5344CB8AC3E}">
        <p14:creationId xmlns:p14="http://schemas.microsoft.com/office/powerpoint/2010/main" val="2139862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A9C4E050-2313-B64D-B4FA-F9F11AF1E5CE}" type="slidenum">
              <a:rPr lang="en-US" smtClean="0"/>
              <a:t>12</a:t>
            </a:fld>
            <a:endParaRPr lang="en-US"/>
          </a:p>
        </p:txBody>
      </p:sp>
    </p:spTree>
    <p:extLst>
      <p:ext uri="{BB962C8B-B14F-4D97-AF65-F5344CB8AC3E}">
        <p14:creationId xmlns:p14="http://schemas.microsoft.com/office/powerpoint/2010/main" val="1642428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A9C4E050-2313-B64D-B4FA-F9F11AF1E5CE}" type="slidenum">
              <a:rPr lang="en-US" smtClean="0"/>
              <a:t>13</a:t>
            </a:fld>
            <a:endParaRPr lang="en-US"/>
          </a:p>
        </p:txBody>
      </p:sp>
    </p:spTree>
    <p:extLst>
      <p:ext uri="{BB962C8B-B14F-4D97-AF65-F5344CB8AC3E}">
        <p14:creationId xmlns:p14="http://schemas.microsoft.com/office/powerpoint/2010/main" val="2992276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A9C4E050-2313-B64D-B4FA-F9F11AF1E5CE}" type="slidenum">
              <a:rPr lang="en-US" smtClean="0"/>
              <a:t>14</a:t>
            </a:fld>
            <a:endParaRPr lang="en-US"/>
          </a:p>
        </p:txBody>
      </p:sp>
    </p:spTree>
    <p:extLst>
      <p:ext uri="{BB962C8B-B14F-4D97-AF65-F5344CB8AC3E}">
        <p14:creationId xmlns:p14="http://schemas.microsoft.com/office/powerpoint/2010/main" val="15019733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A9C4E050-2313-B64D-B4FA-F9F11AF1E5CE}" type="slidenum">
              <a:rPr lang="en-US" smtClean="0"/>
              <a:t>15</a:t>
            </a:fld>
            <a:endParaRPr lang="en-US"/>
          </a:p>
        </p:txBody>
      </p:sp>
    </p:spTree>
    <p:extLst>
      <p:ext uri="{BB962C8B-B14F-4D97-AF65-F5344CB8AC3E}">
        <p14:creationId xmlns:p14="http://schemas.microsoft.com/office/powerpoint/2010/main" val="23064342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A9C4E050-2313-B64D-B4FA-F9F11AF1E5CE}" type="slidenum">
              <a:rPr lang="en-US" smtClean="0"/>
              <a:t>16</a:t>
            </a:fld>
            <a:endParaRPr lang="en-US"/>
          </a:p>
        </p:txBody>
      </p:sp>
    </p:spTree>
    <p:extLst>
      <p:ext uri="{BB962C8B-B14F-4D97-AF65-F5344CB8AC3E}">
        <p14:creationId xmlns:p14="http://schemas.microsoft.com/office/powerpoint/2010/main" val="18738618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A9C4E050-2313-B64D-B4FA-F9F11AF1E5CE}" type="slidenum">
              <a:rPr lang="en-US" smtClean="0"/>
              <a:t>17</a:t>
            </a:fld>
            <a:endParaRPr lang="en-US"/>
          </a:p>
        </p:txBody>
      </p:sp>
    </p:spTree>
    <p:extLst>
      <p:ext uri="{BB962C8B-B14F-4D97-AF65-F5344CB8AC3E}">
        <p14:creationId xmlns:p14="http://schemas.microsoft.com/office/powerpoint/2010/main" val="2094847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A9C4E050-2313-B64D-B4FA-F9F11AF1E5CE}" type="slidenum">
              <a:rPr lang="en-US" smtClean="0"/>
              <a:t>18</a:t>
            </a:fld>
            <a:endParaRPr lang="en-US"/>
          </a:p>
        </p:txBody>
      </p:sp>
    </p:spTree>
    <p:extLst>
      <p:ext uri="{BB962C8B-B14F-4D97-AF65-F5344CB8AC3E}">
        <p14:creationId xmlns:p14="http://schemas.microsoft.com/office/powerpoint/2010/main" val="40595754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A9C4E050-2313-B64D-B4FA-F9F11AF1E5CE}" type="slidenum">
              <a:rPr lang="en-US" smtClean="0"/>
              <a:t>19</a:t>
            </a:fld>
            <a:endParaRPr lang="en-US"/>
          </a:p>
        </p:txBody>
      </p:sp>
    </p:spTree>
    <p:extLst>
      <p:ext uri="{BB962C8B-B14F-4D97-AF65-F5344CB8AC3E}">
        <p14:creationId xmlns:p14="http://schemas.microsoft.com/office/powerpoint/2010/main" val="42266668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A9C4E050-2313-B64D-B4FA-F9F11AF1E5CE}" type="slidenum">
              <a:rPr lang="en-US" smtClean="0"/>
              <a:t>20</a:t>
            </a:fld>
            <a:endParaRPr lang="en-US"/>
          </a:p>
        </p:txBody>
      </p:sp>
    </p:spTree>
    <p:extLst>
      <p:ext uri="{BB962C8B-B14F-4D97-AF65-F5344CB8AC3E}">
        <p14:creationId xmlns:p14="http://schemas.microsoft.com/office/powerpoint/2010/main" val="3459814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A9C4E050-2313-B64D-B4FA-F9F11AF1E5CE}" type="slidenum">
              <a:rPr lang="en-US" smtClean="0"/>
              <a:t>3</a:t>
            </a:fld>
            <a:endParaRPr lang="en-US"/>
          </a:p>
        </p:txBody>
      </p:sp>
    </p:spTree>
    <p:extLst>
      <p:ext uri="{BB962C8B-B14F-4D97-AF65-F5344CB8AC3E}">
        <p14:creationId xmlns:p14="http://schemas.microsoft.com/office/powerpoint/2010/main" val="1302066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A9C4E050-2313-B64D-B4FA-F9F11AF1E5CE}" type="slidenum">
              <a:rPr lang="en-US" smtClean="0"/>
              <a:t>21</a:t>
            </a:fld>
            <a:endParaRPr lang="en-US"/>
          </a:p>
        </p:txBody>
      </p:sp>
    </p:spTree>
    <p:extLst>
      <p:ext uri="{BB962C8B-B14F-4D97-AF65-F5344CB8AC3E}">
        <p14:creationId xmlns:p14="http://schemas.microsoft.com/office/powerpoint/2010/main" val="3286728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A9C4E050-2313-B64D-B4FA-F9F11AF1E5CE}" type="slidenum">
              <a:rPr lang="en-US" smtClean="0"/>
              <a:t>22</a:t>
            </a:fld>
            <a:endParaRPr lang="en-US"/>
          </a:p>
        </p:txBody>
      </p:sp>
    </p:spTree>
    <p:extLst>
      <p:ext uri="{BB962C8B-B14F-4D97-AF65-F5344CB8AC3E}">
        <p14:creationId xmlns:p14="http://schemas.microsoft.com/office/powerpoint/2010/main" val="27358836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A9C4E050-2313-B64D-B4FA-F9F11AF1E5CE}" type="slidenum">
              <a:rPr lang="en-US" smtClean="0"/>
              <a:t>23</a:t>
            </a:fld>
            <a:endParaRPr lang="en-US"/>
          </a:p>
        </p:txBody>
      </p:sp>
    </p:spTree>
    <p:extLst>
      <p:ext uri="{BB962C8B-B14F-4D97-AF65-F5344CB8AC3E}">
        <p14:creationId xmlns:p14="http://schemas.microsoft.com/office/powerpoint/2010/main" val="17203886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A9C4E050-2313-B64D-B4FA-F9F11AF1E5CE}" type="slidenum">
              <a:rPr lang="en-US" smtClean="0"/>
              <a:t>24</a:t>
            </a:fld>
            <a:endParaRPr lang="en-US"/>
          </a:p>
        </p:txBody>
      </p:sp>
    </p:spTree>
    <p:extLst>
      <p:ext uri="{BB962C8B-B14F-4D97-AF65-F5344CB8AC3E}">
        <p14:creationId xmlns:p14="http://schemas.microsoft.com/office/powerpoint/2010/main" val="34561367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A9C4E050-2313-B64D-B4FA-F9F11AF1E5CE}" type="slidenum">
              <a:rPr lang="en-US" smtClean="0"/>
              <a:t>25</a:t>
            </a:fld>
            <a:endParaRPr lang="en-US"/>
          </a:p>
        </p:txBody>
      </p:sp>
    </p:spTree>
    <p:extLst>
      <p:ext uri="{BB962C8B-B14F-4D97-AF65-F5344CB8AC3E}">
        <p14:creationId xmlns:p14="http://schemas.microsoft.com/office/powerpoint/2010/main" val="9019250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A9C4E050-2313-B64D-B4FA-F9F11AF1E5CE}" type="slidenum">
              <a:rPr lang="en-US" smtClean="0"/>
              <a:t>26</a:t>
            </a:fld>
            <a:endParaRPr lang="en-US"/>
          </a:p>
        </p:txBody>
      </p:sp>
    </p:spTree>
    <p:extLst>
      <p:ext uri="{BB962C8B-B14F-4D97-AF65-F5344CB8AC3E}">
        <p14:creationId xmlns:p14="http://schemas.microsoft.com/office/powerpoint/2010/main" val="23577632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A9C4E050-2313-B64D-B4FA-F9F11AF1E5CE}" type="slidenum">
              <a:rPr lang="en-US" smtClean="0"/>
              <a:t>27</a:t>
            </a:fld>
            <a:endParaRPr lang="en-US"/>
          </a:p>
        </p:txBody>
      </p:sp>
    </p:spTree>
    <p:extLst>
      <p:ext uri="{BB962C8B-B14F-4D97-AF65-F5344CB8AC3E}">
        <p14:creationId xmlns:p14="http://schemas.microsoft.com/office/powerpoint/2010/main" val="32270492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A9C4E050-2313-B64D-B4FA-F9F11AF1E5CE}" type="slidenum">
              <a:rPr lang="en-US" smtClean="0"/>
              <a:t>28</a:t>
            </a:fld>
            <a:endParaRPr lang="en-US"/>
          </a:p>
        </p:txBody>
      </p:sp>
    </p:spTree>
    <p:extLst>
      <p:ext uri="{BB962C8B-B14F-4D97-AF65-F5344CB8AC3E}">
        <p14:creationId xmlns:p14="http://schemas.microsoft.com/office/powerpoint/2010/main" val="14450157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A9C4E050-2313-B64D-B4FA-F9F11AF1E5CE}" type="slidenum">
              <a:rPr lang="en-US" smtClean="0"/>
              <a:t>29</a:t>
            </a:fld>
            <a:endParaRPr lang="en-US"/>
          </a:p>
        </p:txBody>
      </p:sp>
    </p:spTree>
    <p:extLst>
      <p:ext uri="{BB962C8B-B14F-4D97-AF65-F5344CB8AC3E}">
        <p14:creationId xmlns:p14="http://schemas.microsoft.com/office/powerpoint/2010/main" val="12097065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A9C4E050-2313-B64D-B4FA-F9F11AF1E5CE}" type="slidenum">
              <a:rPr lang="en-US" smtClean="0"/>
              <a:t>30</a:t>
            </a:fld>
            <a:endParaRPr lang="en-US"/>
          </a:p>
        </p:txBody>
      </p:sp>
    </p:spTree>
    <p:extLst>
      <p:ext uri="{BB962C8B-B14F-4D97-AF65-F5344CB8AC3E}">
        <p14:creationId xmlns:p14="http://schemas.microsoft.com/office/powerpoint/2010/main" val="2419060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A9C4E050-2313-B64D-B4FA-F9F11AF1E5CE}" type="slidenum">
              <a:rPr lang="en-US" smtClean="0"/>
              <a:t>4</a:t>
            </a:fld>
            <a:endParaRPr lang="en-US"/>
          </a:p>
        </p:txBody>
      </p:sp>
    </p:spTree>
    <p:extLst>
      <p:ext uri="{BB962C8B-B14F-4D97-AF65-F5344CB8AC3E}">
        <p14:creationId xmlns:p14="http://schemas.microsoft.com/office/powerpoint/2010/main" val="3350189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A9C4E050-2313-B64D-B4FA-F9F11AF1E5CE}" type="slidenum">
              <a:rPr lang="en-US" smtClean="0"/>
              <a:t>31</a:t>
            </a:fld>
            <a:endParaRPr lang="en-US"/>
          </a:p>
        </p:txBody>
      </p:sp>
    </p:spTree>
    <p:extLst>
      <p:ext uri="{BB962C8B-B14F-4D97-AF65-F5344CB8AC3E}">
        <p14:creationId xmlns:p14="http://schemas.microsoft.com/office/powerpoint/2010/main" val="21449343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A9C4E050-2313-B64D-B4FA-F9F11AF1E5CE}" type="slidenum">
              <a:rPr lang="en-US" smtClean="0"/>
              <a:t>32</a:t>
            </a:fld>
            <a:endParaRPr lang="en-US"/>
          </a:p>
        </p:txBody>
      </p:sp>
    </p:spTree>
    <p:extLst>
      <p:ext uri="{BB962C8B-B14F-4D97-AF65-F5344CB8AC3E}">
        <p14:creationId xmlns:p14="http://schemas.microsoft.com/office/powerpoint/2010/main" val="41916833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A9C4E050-2313-B64D-B4FA-F9F11AF1E5CE}" type="slidenum">
              <a:rPr lang="en-US" smtClean="0"/>
              <a:t>33</a:t>
            </a:fld>
            <a:endParaRPr lang="en-US"/>
          </a:p>
        </p:txBody>
      </p:sp>
    </p:spTree>
    <p:extLst>
      <p:ext uri="{BB962C8B-B14F-4D97-AF65-F5344CB8AC3E}">
        <p14:creationId xmlns:p14="http://schemas.microsoft.com/office/powerpoint/2010/main" val="30140205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A9C4E050-2313-B64D-B4FA-F9F11AF1E5CE}" type="slidenum">
              <a:rPr lang="en-US" smtClean="0"/>
              <a:t>34</a:t>
            </a:fld>
            <a:endParaRPr lang="en-US"/>
          </a:p>
        </p:txBody>
      </p:sp>
    </p:spTree>
    <p:extLst>
      <p:ext uri="{BB962C8B-B14F-4D97-AF65-F5344CB8AC3E}">
        <p14:creationId xmlns:p14="http://schemas.microsoft.com/office/powerpoint/2010/main" val="21969925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A9C4E050-2313-B64D-B4FA-F9F11AF1E5CE}" type="slidenum">
              <a:rPr lang="en-US" smtClean="0"/>
              <a:t>35</a:t>
            </a:fld>
            <a:endParaRPr lang="en-US"/>
          </a:p>
        </p:txBody>
      </p:sp>
    </p:spTree>
    <p:extLst>
      <p:ext uri="{BB962C8B-B14F-4D97-AF65-F5344CB8AC3E}">
        <p14:creationId xmlns:p14="http://schemas.microsoft.com/office/powerpoint/2010/main" val="35283058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A9C4E050-2313-B64D-B4FA-F9F11AF1E5CE}" type="slidenum">
              <a:rPr lang="en-US" smtClean="0"/>
              <a:t>36</a:t>
            </a:fld>
            <a:endParaRPr lang="en-US"/>
          </a:p>
        </p:txBody>
      </p:sp>
    </p:spTree>
    <p:extLst>
      <p:ext uri="{BB962C8B-B14F-4D97-AF65-F5344CB8AC3E}">
        <p14:creationId xmlns:p14="http://schemas.microsoft.com/office/powerpoint/2010/main" val="42948310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A9C4E050-2313-B64D-B4FA-F9F11AF1E5CE}" type="slidenum">
              <a:rPr lang="en-US" smtClean="0"/>
              <a:t>38</a:t>
            </a:fld>
            <a:endParaRPr lang="en-US"/>
          </a:p>
        </p:txBody>
      </p:sp>
    </p:spTree>
    <p:extLst>
      <p:ext uri="{BB962C8B-B14F-4D97-AF65-F5344CB8AC3E}">
        <p14:creationId xmlns:p14="http://schemas.microsoft.com/office/powerpoint/2010/main" val="34515235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A9C4E050-2313-B64D-B4FA-F9F11AF1E5CE}" type="slidenum">
              <a:rPr lang="en-US" smtClean="0"/>
              <a:t>39</a:t>
            </a:fld>
            <a:endParaRPr lang="en-US"/>
          </a:p>
        </p:txBody>
      </p:sp>
    </p:spTree>
    <p:extLst>
      <p:ext uri="{BB962C8B-B14F-4D97-AF65-F5344CB8AC3E}">
        <p14:creationId xmlns:p14="http://schemas.microsoft.com/office/powerpoint/2010/main" val="5352001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A9C4E050-2313-B64D-B4FA-F9F11AF1E5CE}" type="slidenum">
              <a:rPr lang="en-US" smtClean="0"/>
              <a:t>40</a:t>
            </a:fld>
            <a:endParaRPr lang="en-US"/>
          </a:p>
        </p:txBody>
      </p:sp>
    </p:spTree>
    <p:extLst>
      <p:ext uri="{BB962C8B-B14F-4D97-AF65-F5344CB8AC3E}">
        <p14:creationId xmlns:p14="http://schemas.microsoft.com/office/powerpoint/2010/main" val="16537203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A9C4E050-2313-B64D-B4FA-F9F11AF1E5CE}" type="slidenum">
              <a:rPr lang="en-US" smtClean="0"/>
              <a:t>41</a:t>
            </a:fld>
            <a:endParaRPr lang="en-US"/>
          </a:p>
        </p:txBody>
      </p:sp>
    </p:spTree>
    <p:extLst>
      <p:ext uri="{BB962C8B-B14F-4D97-AF65-F5344CB8AC3E}">
        <p14:creationId xmlns:p14="http://schemas.microsoft.com/office/powerpoint/2010/main" val="4049170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A9C4E050-2313-B64D-B4FA-F9F11AF1E5CE}" type="slidenum">
              <a:rPr lang="en-US" smtClean="0"/>
              <a:t>5</a:t>
            </a:fld>
            <a:endParaRPr lang="en-US"/>
          </a:p>
        </p:txBody>
      </p:sp>
    </p:spTree>
    <p:extLst>
      <p:ext uri="{BB962C8B-B14F-4D97-AF65-F5344CB8AC3E}">
        <p14:creationId xmlns:p14="http://schemas.microsoft.com/office/powerpoint/2010/main" val="30628443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A9C4E050-2313-B64D-B4FA-F9F11AF1E5CE}" type="slidenum">
              <a:rPr lang="en-US" smtClean="0"/>
              <a:t>42</a:t>
            </a:fld>
            <a:endParaRPr lang="en-US"/>
          </a:p>
        </p:txBody>
      </p:sp>
    </p:spTree>
    <p:extLst>
      <p:ext uri="{BB962C8B-B14F-4D97-AF65-F5344CB8AC3E}">
        <p14:creationId xmlns:p14="http://schemas.microsoft.com/office/powerpoint/2010/main" val="13366420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A9C4E050-2313-B64D-B4FA-F9F11AF1E5CE}" type="slidenum">
              <a:rPr lang="en-US" smtClean="0"/>
              <a:t>43</a:t>
            </a:fld>
            <a:endParaRPr lang="en-US"/>
          </a:p>
        </p:txBody>
      </p:sp>
    </p:spTree>
    <p:extLst>
      <p:ext uri="{BB962C8B-B14F-4D97-AF65-F5344CB8AC3E}">
        <p14:creationId xmlns:p14="http://schemas.microsoft.com/office/powerpoint/2010/main" val="8486824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A9C4E050-2313-B64D-B4FA-F9F11AF1E5CE}" type="slidenum">
              <a:rPr lang="en-US" smtClean="0"/>
              <a:t>44</a:t>
            </a:fld>
            <a:endParaRPr lang="en-US"/>
          </a:p>
        </p:txBody>
      </p:sp>
    </p:spTree>
    <p:extLst>
      <p:ext uri="{BB962C8B-B14F-4D97-AF65-F5344CB8AC3E}">
        <p14:creationId xmlns:p14="http://schemas.microsoft.com/office/powerpoint/2010/main" val="10404738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A9C4E050-2313-B64D-B4FA-F9F11AF1E5CE}" type="slidenum">
              <a:rPr lang="en-US" smtClean="0"/>
              <a:t>45</a:t>
            </a:fld>
            <a:endParaRPr lang="en-US"/>
          </a:p>
        </p:txBody>
      </p:sp>
    </p:spTree>
    <p:extLst>
      <p:ext uri="{BB962C8B-B14F-4D97-AF65-F5344CB8AC3E}">
        <p14:creationId xmlns:p14="http://schemas.microsoft.com/office/powerpoint/2010/main" val="35506393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A9C4E050-2313-B64D-B4FA-F9F11AF1E5CE}" type="slidenum">
              <a:rPr lang="en-US" smtClean="0"/>
              <a:t>46</a:t>
            </a:fld>
            <a:endParaRPr lang="en-US"/>
          </a:p>
        </p:txBody>
      </p:sp>
    </p:spTree>
    <p:extLst>
      <p:ext uri="{BB962C8B-B14F-4D97-AF65-F5344CB8AC3E}">
        <p14:creationId xmlns:p14="http://schemas.microsoft.com/office/powerpoint/2010/main" val="9733877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A9C4E050-2313-B64D-B4FA-F9F11AF1E5CE}" type="slidenum">
              <a:rPr lang="en-US" smtClean="0"/>
              <a:t>47</a:t>
            </a:fld>
            <a:endParaRPr lang="en-US"/>
          </a:p>
        </p:txBody>
      </p:sp>
    </p:spTree>
    <p:extLst>
      <p:ext uri="{BB962C8B-B14F-4D97-AF65-F5344CB8AC3E}">
        <p14:creationId xmlns:p14="http://schemas.microsoft.com/office/powerpoint/2010/main" val="8387817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A9C4E050-2313-B64D-B4FA-F9F11AF1E5CE}" type="slidenum">
              <a:rPr lang="en-US" smtClean="0"/>
              <a:t>48</a:t>
            </a:fld>
            <a:endParaRPr lang="en-US"/>
          </a:p>
        </p:txBody>
      </p:sp>
    </p:spTree>
    <p:extLst>
      <p:ext uri="{BB962C8B-B14F-4D97-AF65-F5344CB8AC3E}">
        <p14:creationId xmlns:p14="http://schemas.microsoft.com/office/powerpoint/2010/main" val="7226973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A9C4E050-2313-B64D-B4FA-F9F11AF1E5CE}" type="slidenum">
              <a:rPr lang="en-US" smtClean="0"/>
              <a:t>49</a:t>
            </a:fld>
            <a:endParaRPr lang="en-US"/>
          </a:p>
        </p:txBody>
      </p:sp>
    </p:spTree>
    <p:extLst>
      <p:ext uri="{BB962C8B-B14F-4D97-AF65-F5344CB8AC3E}">
        <p14:creationId xmlns:p14="http://schemas.microsoft.com/office/powerpoint/2010/main" val="34498964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A9C4E050-2313-B64D-B4FA-F9F11AF1E5CE}" type="slidenum">
              <a:rPr lang="en-US" smtClean="0"/>
              <a:t>50</a:t>
            </a:fld>
            <a:endParaRPr lang="en-US"/>
          </a:p>
        </p:txBody>
      </p:sp>
    </p:spTree>
    <p:extLst>
      <p:ext uri="{BB962C8B-B14F-4D97-AF65-F5344CB8AC3E}">
        <p14:creationId xmlns:p14="http://schemas.microsoft.com/office/powerpoint/2010/main" val="41576737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A9C4E050-2313-B64D-B4FA-F9F11AF1E5CE}" type="slidenum">
              <a:rPr lang="en-US" smtClean="0"/>
              <a:t>51</a:t>
            </a:fld>
            <a:endParaRPr lang="en-US"/>
          </a:p>
        </p:txBody>
      </p:sp>
    </p:spTree>
    <p:extLst>
      <p:ext uri="{BB962C8B-B14F-4D97-AF65-F5344CB8AC3E}">
        <p14:creationId xmlns:p14="http://schemas.microsoft.com/office/powerpoint/2010/main" val="2116593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A9C4E050-2313-B64D-B4FA-F9F11AF1E5CE}" type="slidenum">
              <a:rPr lang="en-US" smtClean="0"/>
              <a:t>6</a:t>
            </a:fld>
            <a:endParaRPr lang="en-US"/>
          </a:p>
        </p:txBody>
      </p:sp>
    </p:spTree>
    <p:extLst>
      <p:ext uri="{BB962C8B-B14F-4D97-AF65-F5344CB8AC3E}">
        <p14:creationId xmlns:p14="http://schemas.microsoft.com/office/powerpoint/2010/main" val="7454658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A9C4E050-2313-B64D-B4FA-F9F11AF1E5CE}" type="slidenum">
              <a:rPr lang="en-US" smtClean="0"/>
              <a:t>52</a:t>
            </a:fld>
            <a:endParaRPr lang="en-US"/>
          </a:p>
        </p:txBody>
      </p:sp>
    </p:spTree>
    <p:extLst>
      <p:ext uri="{BB962C8B-B14F-4D97-AF65-F5344CB8AC3E}">
        <p14:creationId xmlns:p14="http://schemas.microsoft.com/office/powerpoint/2010/main" val="39931664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A9C4E050-2313-B64D-B4FA-F9F11AF1E5CE}" type="slidenum">
              <a:rPr lang="en-US" smtClean="0"/>
              <a:t>53</a:t>
            </a:fld>
            <a:endParaRPr lang="en-US"/>
          </a:p>
        </p:txBody>
      </p:sp>
    </p:spTree>
    <p:extLst>
      <p:ext uri="{BB962C8B-B14F-4D97-AF65-F5344CB8AC3E}">
        <p14:creationId xmlns:p14="http://schemas.microsoft.com/office/powerpoint/2010/main" val="361194044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A9C4E050-2313-B64D-B4FA-F9F11AF1E5CE}" type="slidenum">
              <a:rPr lang="en-US" smtClean="0"/>
              <a:t>54</a:t>
            </a:fld>
            <a:endParaRPr lang="en-US"/>
          </a:p>
        </p:txBody>
      </p:sp>
    </p:spTree>
    <p:extLst>
      <p:ext uri="{BB962C8B-B14F-4D97-AF65-F5344CB8AC3E}">
        <p14:creationId xmlns:p14="http://schemas.microsoft.com/office/powerpoint/2010/main" val="350964296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A9C4E050-2313-B64D-B4FA-F9F11AF1E5CE}" type="slidenum">
              <a:rPr lang="en-US" smtClean="0"/>
              <a:t>55</a:t>
            </a:fld>
            <a:endParaRPr lang="en-US"/>
          </a:p>
        </p:txBody>
      </p:sp>
    </p:spTree>
    <p:extLst>
      <p:ext uri="{BB962C8B-B14F-4D97-AF65-F5344CB8AC3E}">
        <p14:creationId xmlns:p14="http://schemas.microsoft.com/office/powerpoint/2010/main" val="268156793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A9C4E050-2313-B64D-B4FA-F9F11AF1E5CE}" type="slidenum">
              <a:rPr lang="en-US" smtClean="0"/>
              <a:t>56</a:t>
            </a:fld>
            <a:endParaRPr lang="en-US"/>
          </a:p>
        </p:txBody>
      </p:sp>
    </p:spTree>
    <p:extLst>
      <p:ext uri="{BB962C8B-B14F-4D97-AF65-F5344CB8AC3E}">
        <p14:creationId xmlns:p14="http://schemas.microsoft.com/office/powerpoint/2010/main" val="207124433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A9C4E050-2313-B64D-B4FA-F9F11AF1E5CE}" type="slidenum">
              <a:rPr lang="en-US" smtClean="0"/>
              <a:t>57</a:t>
            </a:fld>
            <a:endParaRPr lang="en-US"/>
          </a:p>
        </p:txBody>
      </p:sp>
    </p:spTree>
    <p:extLst>
      <p:ext uri="{BB962C8B-B14F-4D97-AF65-F5344CB8AC3E}">
        <p14:creationId xmlns:p14="http://schemas.microsoft.com/office/powerpoint/2010/main" val="88398602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A9C4E050-2313-B64D-B4FA-F9F11AF1E5CE}" type="slidenum">
              <a:rPr lang="en-US" smtClean="0"/>
              <a:t>58</a:t>
            </a:fld>
            <a:endParaRPr lang="en-US"/>
          </a:p>
        </p:txBody>
      </p:sp>
    </p:spTree>
    <p:extLst>
      <p:ext uri="{BB962C8B-B14F-4D97-AF65-F5344CB8AC3E}">
        <p14:creationId xmlns:p14="http://schemas.microsoft.com/office/powerpoint/2010/main" val="290002309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A9C4E050-2313-B64D-B4FA-F9F11AF1E5CE}" type="slidenum">
              <a:rPr lang="en-US" smtClean="0"/>
              <a:t>59</a:t>
            </a:fld>
            <a:endParaRPr lang="en-US"/>
          </a:p>
        </p:txBody>
      </p:sp>
    </p:spTree>
    <p:extLst>
      <p:ext uri="{BB962C8B-B14F-4D97-AF65-F5344CB8AC3E}">
        <p14:creationId xmlns:p14="http://schemas.microsoft.com/office/powerpoint/2010/main" val="189434210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A9C4E050-2313-B64D-B4FA-F9F11AF1E5CE}" type="slidenum">
              <a:rPr lang="en-US" smtClean="0"/>
              <a:t>60</a:t>
            </a:fld>
            <a:endParaRPr lang="en-US"/>
          </a:p>
        </p:txBody>
      </p:sp>
    </p:spTree>
    <p:extLst>
      <p:ext uri="{BB962C8B-B14F-4D97-AF65-F5344CB8AC3E}">
        <p14:creationId xmlns:p14="http://schemas.microsoft.com/office/powerpoint/2010/main" val="394952394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A9C4E050-2313-B64D-B4FA-F9F11AF1E5CE}" type="slidenum">
              <a:rPr lang="en-US" smtClean="0"/>
              <a:t>61</a:t>
            </a:fld>
            <a:endParaRPr lang="en-US"/>
          </a:p>
        </p:txBody>
      </p:sp>
    </p:spTree>
    <p:extLst>
      <p:ext uri="{BB962C8B-B14F-4D97-AF65-F5344CB8AC3E}">
        <p14:creationId xmlns:p14="http://schemas.microsoft.com/office/powerpoint/2010/main" val="970541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A9C4E050-2313-B64D-B4FA-F9F11AF1E5CE}" type="slidenum">
              <a:rPr lang="en-US" smtClean="0"/>
              <a:t>7</a:t>
            </a:fld>
            <a:endParaRPr lang="en-US"/>
          </a:p>
        </p:txBody>
      </p:sp>
    </p:spTree>
    <p:extLst>
      <p:ext uri="{BB962C8B-B14F-4D97-AF65-F5344CB8AC3E}">
        <p14:creationId xmlns:p14="http://schemas.microsoft.com/office/powerpoint/2010/main" val="185310920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A9C4E050-2313-B64D-B4FA-F9F11AF1E5CE}" type="slidenum">
              <a:rPr lang="en-US" smtClean="0"/>
              <a:t>62</a:t>
            </a:fld>
            <a:endParaRPr lang="en-US"/>
          </a:p>
        </p:txBody>
      </p:sp>
    </p:spTree>
    <p:extLst>
      <p:ext uri="{BB962C8B-B14F-4D97-AF65-F5344CB8AC3E}">
        <p14:creationId xmlns:p14="http://schemas.microsoft.com/office/powerpoint/2010/main" val="374260183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A9C4E050-2313-B64D-B4FA-F9F11AF1E5CE}" type="slidenum">
              <a:rPr lang="en-US" smtClean="0"/>
              <a:t>63</a:t>
            </a:fld>
            <a:endParaRPr lang="en-US"/>
          </a:p>
        </p:txBody>
      </p:sp>
    </p:spTree>
    <p:extLst>
      <p:ext uri="{BB962C8B-B14F-4D97-AF65-F5344CB8AC3E}">
        <p14:creationId xmlns:p14="http://schemas.microsoft.com/office/powerpoint/2010/main" val="321639397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A9C4E050-2313-B64D-B4FA-F9F11AF1E5CE}" type="slidenum">
              <a:rPr lang="en-US" smtClean="0"/>
              <a:t>64</a:t>
            </a:fld>
            <a:endParaRPr lang="en-US"/>
          </a:p>
        </p:txBody>
      </p:sp>
    </p:spTree>
    <p:extLst>
      <p:ext uri="{BB962C8B-B14F-4D97-AF65-F5344CB8AC3E}">
        <p14:creationId xmlns:p14="http://schemas.microsoft.com/office/powerpoint/2010/main" val="355776984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A9C4E050-2313-B64D-B4FA-F9F11AF1E5CE}" type="slidenum">
              <a:rPr lang="en-US" smtClean="0"/>
              <a:t>65</a:t>
            </a:fld>
            <a:endParaRPr lang="en-US"/>
          </a:p>
        </p:txBody>
      </p:sp>
    </p:spTree>
    <p:extLst>
      <p:ext uri="{BB962C8B-B14F-4D97-AF65-F5344CB8AC3E}">
        <p14:creationId xmlns:p14="http://schemas.microsoft.com/office/powerpoint/2010/main" val="54561696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A9C4E050-2313-B64D-B4FA-F9F11AF1E5CE}" type="slidenum">
              <a:rPr lang="en-US" smtClean="0"/>
              <a:t>67</a:t>
            </a:fld>
            <a:endParaRPr lang="en-US"/>
          </a:p>
        </p:txBody>
      </p:sp>
    </p:spTree>
    <p:extLst>
      <p:ext uri="{BB962C8B-B14F-4D97-AF65-F5344CB8AC3E}">
        <p14:creationId xmlns:p14="http://schemas.microsoft.com/office/powerpoint/2010/main" val="398302006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A9C4E050-2313-B64D-B4FA-F9F11AF1E5CE}" type="slidenum">
              <a:rPr lang="en-US" smtClean="0"/>
              <a:t>68</a:t>
            </a:fld>
            <a:endParaRPr lang="en-US"/>
          </a:p>
        </p:txBody>
      </p:sp>
    </p:spTree>
    <p:extLst>
      <p:ext uri="{BB962C8B-B14F-4D97-AF65-F5344CB8AC3E}">
        <p14:creationId xmlns:p14="http://schemas.microsoft.com/office/powerpoint/2010/main" val="2968605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A9C4E050-2313-B64D-B4FA-F9F11AF1E5CE}" type="slidenum">
              <a:rPr lang="en-US" smtClean="0"/>
              <a:t>8</a:t>
            </a:fld>
            <a:endParaRPr lang="en-US"/>
          </a:p>
        </p:txBody>
      </p:sp>
    </p:spTree>
    <p:extLst>
      <p:ext uri="{BB962C8B-B14F-4D97-AF65-F5344CB8AC3E}">
        <p14:creationId xmlns:p14="http://schemas.microsoft.com/office/powerpoint/2010/main" val="4264022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A9C4E050-2313-B64D-B4FA-F9F11AF1E5CE}" type="slidenum">
              <a:rPr lang="en-US" smtClean="0"/>
              <a:t>9</a:t>
            </a:fld>
            <a:endParaRPr lang="en-US"/>
          </a:p>
        </p:txBody>
      </p:sp>
    </p:spTree>
    <p:extLst>
      <p:ext uri="{BB962C8B-B14F-4D97-AF65-F5344CB8AC3E}">
        <p14:creationId xmlns:p14="http://schemas.microsoft.com/office/powerpoint/2010/main" val="3129888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A9C4E050-2313-B64D-B4FA-F9F11AF1E5CE}" type="slidenum">
              <a:rPr lang="en-US" smtClean="0"/>
              <a:t>10</a:t>
            </a:fld>
            <a:endParaRPr lang="en-US"/>
          </a:p>
        </p:txBody>
      </p:sp>
    </p:spTree>
    <p:extLst>
      <p:ext uri="{BB962C8B-B14F-4D97-AF65-F5344CB8AC3E}">
        <p14:creationId xmlns:p14="http://schemas.microsoft.com/office/powerpoint/2010/main" val="20764225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3" Type="http://schemas.openxmlformats.org/officeDocument/2006/relationships/image" Target="../media/image11.emf"/><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4.png"/><Relationship Id="rId9" Type="http://schemas.openxmlformats.org/officeDocument/2006/relationships/image" Target="../media/image16.png"/><Relationship Id="rId14" Type="http://schemas.openxmlformats.org/officeDocument/2006/relationships/image" Target="../media/image21.sv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3" Type="http://schemas.openxmlformats.org/officeDocument/2006/relationships/image" Target="../media/image11.emf"/><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4.png"/><Relationship Id="rId9" Type="http://schemas.openxmlformats.org/officeDocument/2006/relationships/image" Target="../media/image16.png"/><Relationship Id="rId14" Type="http://schemas.openxmlformats.org/officeDocument/2006/relationships/image" Target="../media/image21.sv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3" Type="http://schemas.openxmlformats.org/officeDocument/2006/relationships/image" Target="../media/image11.emf"/><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4.png"/><Relationship Id="rId9" Type="http://schemas.openxmlformats.org/officeDocument/2006/relationships/image" Target="../media/image16.png"/><Relationship Id="rId14" Type="http://schemas.openxmlformats.org/officeDocument/2006/relationships/image" Target="../media/image21.sv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3" Type="http://schemas.openxmlformats.org/officeDocument/2006/relationships/image" Target="../media/image11.emf"/><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4.png"/><Relationship Id="rId9" Type="http://schemas.openxmlformats.org/officeDocument/2006/relationships/image" Target="../media/image16.png"/><Relationship Id="rId14" Type="http://schemas.openxmlformats.org/officeDocument/2006/relationships/image" Target="../media/image21.sv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3" Type="http://schemas.openxmlformats.org/officeDocument/2006/relationships/image" Target="../media/image11.emf"/><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4.png"/><Relationship Id="rId9" Type="http://schemas.openxmlformats.org/officeDocument/2006/relationships/image" Target="../media/image16.png"/><Relationship Id="rId14" Type="http://schemas.openxmlformats.org/officeDocument/2006/relationships/image" Target="../media/image21.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539750" y="3452876"/>
            <a:ext cx="17208500" cy="2496185"/>
          </a:xfrm>
          <a:prstGeom prst="rect">
            <a:avLst/>
          </a:prstGeom>
        </p:spPr>
        <p:txBody>
          <a:bodyPr wrap="square" lIns="0" tIns="0" rIns="0" bIns="0">
            <a:spAutoFit/>
          </a:bodyPr>
          <a:lstStyle>
            <a:lvl1pPr>
              <a:defRPr b="0" i="0">
                <a:solidFill>
                  <a:schemeClr val="tx1"/>
                </a:solidFill>
              </a:defRPr>
            </a:lvl1pPr>
          </a:lstStyle>
          <a:p>
            <a:r>
              <a:rPr lang="en-US"/>
              <a:t>Click to edit Master title style</a:t>
            </a:r>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r>
              <a:rPr lang="en-US"/>
              <a:t>Click to edit Master subtitle style</a:t>
            </a:r>
            <a:endParaRPr/>
          </a:p>
        </p:txBody>
      </p:sp>
      <p:sp>
        <p:nvSpPr>
          <p:cNvPr id="4" name="Holder 4"/>
          <p:cNvSpPr>
            <a:spLocks noGrp="1"/>
          </p:cNvSpPr>
          <p:nvPr>
            <p:ph type="ftr" sz="quarter" idx="5"/>
          </p:nvPr>
        </p:nvSpPr>
        <p:spPr>
          <a:xfrm>
            <a:off x="6217920" y="9566910"/>
            <a:ext cx="5852160" cy="514350"/>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2/23/2023</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7" name="Rectangle 6">
            <a:extLst>
              <a:ext uri="{FF2B5EF4-FFF2-40B4-BE49-F238E27FC236}">
                <a16:creationId xmlns:a16="http://schemas.microsoft.com/office/drawing/2014/main" id="{FFB7ECE3-FCC4-E701-94C4-76FD7B92FE14}"/>
              </a:ext>
            </a:extLst>
          </p:cNvPr>
          <p:cNvSpPr/>
          <p:nvPr userDrawn="1"/>
        </p:nvSpPr>
        <p:spPr>
          <a:xfrm>
            <a:off x="0" y="0"/>
            <a:ext cx="18288000" cy="10287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object 7">
            <a:extLst>
              <a:ext uri="{FF2B5EF4-FFF2-40B4-BE49-F238E27FC236}">
                <a16:creationId xmlns:a16="http://schemas.microsoft.com/office/drawing/2014/main" id="{00A70AEF-FF1C-ABB3-578E-4DE0AB732CB5}"/>
              </a:ext>
            </a:extLst>
          </p:cNvPr>
          <p:cNvGrpSpPr/>
          <p:nvPr userDrawn="1"/>
        </p:nvGrpSpPr>
        <p:grpSpPr>
          <a:xfrm>
            <a:off x="7010400" y="240561"/>
            <a:ext cx="16383000" cy="10287000"/>
            <a:chOff x="1905000" y="5"/>
            <a:chExt cx="16383000" cy="10287000"/>
          </a:xfrm>
        </p:grpSpPr>
        <p:pic>
          <p:nvPicPr>
            <p:cNvPr id="9" name="object 8">
              <a:extLst>
                <a:ext uri="{FF2B5EF4-FFF2-40B4-BE49-F238E27FC236}">
                  <a16:creationId xmlns:a16="http://schemas.microsoft.com/office/drawing/2014/main" id="{383EB9BD-44AE-8F0D-884C-448B70FC776B}"/>
                </a:ext>
              </a:extLst>
            </p:cNvPr>
            <p:cNvPicPr/>
            <p:nvPr/>
          </p:nvPicPr>
          <p:blipFill>
            <a:blip r:embed="rId2" cstate="print"/>
            <a:stretch>
              <a:fillRect/>
            </a:stretch>
          </p:blipFill>
          <p:spPr>
            <a:xfrm>
              <a:off x="1905000" y="5"/>
              <a:ext cx="16382999" cy="10286994"/>
            </a:xfrm>
            <a:prstGeom prst="rect">
              <a:avLst/>
            </a:prstGeom>
          </p:spPr>
        </p:pic>
        <p:pic>
          <p:nvPicPr>
            <p:cNvPr id="10" name="object 9">
              <a:extLst>
                <a:ext uri="{FF2B5EF4-FFF2-40B4-BE49-F238E27FC236}">
                  <a16:creationId xmlns:a16="http://schemas.microsoft.com/office/drawing/2014/main" id="{2C2C58C4-36FA-E56E-B6EA-B26ACC9AA12C}"/>
                </a:ext>
              </a:extLst>
            </p:cNvPr>
            <p:cNvPicPr/>
            <p:nvPr/>
          </p:nvPicPr>
          <p:blipFill>
            <a:blip r:embed="rId3" cstate="print"/>
            <a:stretch>
              <a:fillRect/>
            </a:stretch>
          </p:blipFill>
          <p:spPr>
            <a:xfrm>
              <a:off x="17221200" y="9582149"/>
              <a:ext cx="419099" cy="419099"/>
            </a:xfrm>
            <a:prstGeom prst="rect">
              <a:avLst/>
            </a:prstGeom>
          </p:spPr>
        </p:pic>
      </p:grpSp>
      <p:pic>
        <p:nvPicPr>
          <p:cNvPr id="12" name="Picture 11" descr="A picture containing text, clipart&#10;&#10;Description automatically generated">
            <a:extLst>
              <a:ext uri="{FF2B5EF4-FFF2-40B4-BE49-F238E27FC236}">
                <a16:creationId xmlns:a16="http://schemas.microsoft.com/office/drawing/2014/main" id="{F483BBB4-96D7-AA10-8BA4-38F58811EB8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343243" y="9514663"/>
            <a:ext cx="1258957" cy="30804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wo Content">
    <p:bg>
      <p:bgRef idx="1001">
        <a:schemeClr val="bg1"/>
      </p:bgRef>
    </p:bg>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19A957D4-EB3D-B27B-5B04-A54F725AF176}"/>
              </a:ext>
            </a:extLst>
          </p:cNvPr>
          <p:cNvSpPr txBox="1"/>
          <p:nvPr userDrawn="1"/>
        </p:nvSpPr>
        <p:spPr>
          <a:xfrm>
            <a:off x="838200" y="3930422"/>
            <a:ext cx="5667376" cy="3096608"/>
          </a:xfrm>
          <a:prstGeom prst="rect">
            <a:avLst/>
          </a:prstGeom>
          <a:noFill/>
        </p:spPr>
        <p:txBody>
          <a:bodyPr wrap="square" lIns="0" tIns="36000" rIns="216000" bIns="36000" rtlCol="0">
            <a:spAutoFit/>
          </a:bodyPr>
          <a:lstStyle/>
          <a:p>
            <a:pPr>
              <a:lnSpc>
                <a:spcPct val="130000"/>
              </a:lnSpc>
              <a:spcBef>
                <a:spcPts val="1000"/>
              </a:spcBef>
            </a:pPr>
            <a:r>
              <a:rPr lang="en-US" sz="2400" b="1">
                <a:latin typeface="Arial" panose="020B0604020202020204" pitchFamily="34" charset="0"/>
                <a:cs typeface="Arial" panose="020B0604020202020204" pitchFamily="34" charset="0"/>
              </a:rPr>
              <a:t>Subtitle</a:t>
            </a:r>
            <a:endParaRPr lang="en-US" sz="2400" b="1">
              <a:solidFill>
                <a:schemeClr val="tx1">
                  <a:alpha val="70000"/>
                </a:schemeClr>
              </a:solidFill>
              <a:latin typeface="Arial" panose="020B0604020202020204" pitchFamily="34" charset="0"/>
              <a:cs typeface="Arial" panose="020B0604020202020204" pitchFamily="34" charset="0"/>
            </a:endParaRPr>
          </a:p>
          <a:p>
            <a:pPr>
              <a:lnSpc>
                <a:spcPct val="130000"/>
              </a:lnSpc>
              <a:spcBef>
                <a:spcPts val="1000"/>
              </a:spcBef>
            </a:pPr>
            <a:r>
              <a:rPr lang="en-NZ" sz="1600" b="1">
                <a:solidFill>
                  <a:srgbClr val="3F6EFF"/>
                </a:solidFill>
                <a:latin typeface="Arial" panose="020B0604020202020204" pitchFamily="34" charset="0"/>
                <a:cs typeface="Arial" panose="020B0604020202020204" pitchFamily="34" charset="0"/>
              </a:rPr>
              <a:t>Lorem ipsum </a:t>
            </a:r>
            <a:r>
              <a:rPr lang="en-NZ" sz="1600" b="1" err="1">
                <a:solidFill>
                  <a:srgbClr val="3F6EFF"/>
                </a:solidFill>
                <a:latin typeface="Arial" panose="020B0604020202020204" pitchFamily="34" charset="0"/>
                <a:cs typeface="Arial" panose="020B0604020202020204" pitchFamily="34" charset="0"/>
              </a:rPr>
              <a:t>dolor</a:t>
            </a:r>
            <a:r>
              <a:rPr lang="en-NZ" sz="1600" b="1">
                <a:solidFill>
                  <a:srgbClr val="3F6EFF"/>
                </a:solidFill>
                <a:latin typeface="Arial" panose="020B0604020202020204" pitchFamily="34" charset="0"/>
                <a:cs typeface="Arial" panose="020B0604020202020204" pitchFamily="34" charset="0"/>
              </a:rPr>
              <a:t> sit </a:t>
            </a:r>
            <a:r>
              <a:rPr lang="en-NZ" sz="1600" b="1" err="1">
                <a:solidFill>
                  <a:srgbClr val="3F6EFF"/>
                </a:solidFill>
                <a:latin typeface="Arial" panose="020B0604020202020204" pitchFamily="34" charset="0"/>
                <a:cs typeface="Arial" panose="020B0604020202020204" pitchFamily="34" charset="0"/>
              </a:rPr>
              <a:t>amet</a:t>
            </a:r>
            <a:r>
              <a:rPr lang="en-NZ" sz="1600" b="1">
                <a:solidFill>
                  <a:srgbClr val="3F6EFF"/>
                </a:solidFill>
                <a:latin typeface="Arial" panose="020B0604020202020204" pitchFamily="34" charset="0"/>
                <a:cs typeface="Arial" panose="020B0604020202020204" pitchFamily="34" charset="0"/>
              </a:rPr>
              <a:t>, </a:t>
            </a:r>
            <a:r>
              <a:rPr lang="en-NZ" sz="1600" b="1" err="1">
                <a:solidFill>
                  <a:srgbClr val="3F6EFF"/>
                </a:solidFill>
                <a:latin typeface="Arial" panose="020B0604020202020204" pitchFamily="34" charset="0"/>
                <a:cs typeface="Arial" panose="020B0604020202020204" pitchFamily="34" charset="0"/>
              </a:rPr>
              <a:t>consectetur</a:t>
            </a:r>
            <a:r>
              <a:rPr lang="en-NZ" sz="1600" b="1">
                <a:solidFill>
                  <a:srgbClr val="3F6EFF"/>
                </a:solidFill>
                <a:latin typeface="Arial" panose="020B0604020202020204" pitchFamily="34" charset="0"/>
                <a:cs typeface="Arial" panose="020B0604020202020204" pitchFamily="34" charset="0"/>
              </a:rPr>
              <a:t> </a:t>
            </a:r>
            <a:r>
              <a:rPr lang="en-NZ" sz="1600" b="1" err="1">
                <a:solidFill>
                  <a:srgbClr val="3F6EFF"/>
                </a:solidFill>
                <a:latin typeface="Arial" panose="020B0604020202020204" pitchFamily="34" charset="0"/>
                <a:cs typeface="Arial" panose="020B0604020202020204" pitchFamily="34" charset="0"/>
              </a:rPr>
              <a:t>adipiscing</a:t>
            </a:r>
            <a:r>
              <a:rPr lang="en-NZ" sz="1600" b="1">
                <a:solidFill>
                  <a:srgbClr val="3F6EFF"/>
                </a:solidFill>
                <a:latin typeface="Arial" panose="020B0604020202020204" pitchFamily="34" charset="0"/>
                <a:cs typeface="Arial" panose="020B0604020202020204" pitchFamily="34" charset="0"/>
              </a:rPr>
              <a:t> </a:t>
            </a:r>
            <a:r>
              <a:rPr lang="en-NZ" sz="1600" b="1" err="1">
                <a:solidFill>
                  <a:srgbClr val="3F6EFF"/>
                </a:solidFill>
                <a:latin typeface="Arial" panose="020B0604020202020204" pitchFamily="34" charset="0"/>
                <a:cs typeface="Arial" panose="020B0604020202020204" pitchFamily="34" charset="0"/>
              </a:rPr>
              <a:t>elit</a:t>
            </a:r>
            <a:r>
              <a:rPr lang="en-NZ" sz="1600" b="1">
                <a:solidFill>
                  <a:srgbClr val="3F6EFF"/>
                </a:solidFill>
                <a:latin typeface="Arial" panose="020B0604020202020204" pitchFamily="34" charset="0"/>
                <a:cs typeface="Arial" panose="020B0604020202020204" pitchFamily="34" charset="0"/>
              </a:rPr>
              <a:t> Morbi</a:t>
            </a:r>
            <a:r>
              <a:rPr lang="en-US" altLang="zh-CN" sz="1600" b="1">
                <a:solidFill>
                  <a:srgbClr val="3F6EFF"/>
                </a:solidFill>
                <a:latin typeface="Arial" panose="020B0604020202020204" pitchFamily="34" charset="0"/>
                <a:cs typeface="Arial" panose="020B0604020202020204" pitchFamily="34" charset="0"/>
              </a:rPr>
              <a:t>.</a:t>
            </a:r>
            <a:r>
              <a:rPr lang="en-NZ" sz="1600" b="1">
                <a:solidFill>
                  <a:srgbClr val="3F6EFF"/>
                </a:solidFill>
                <a:latin typeface="Arial" panose="020B0604020202020204" pitchFamily="34" charset="0"/>
                <a:cs typeface="Arial" panose="020B0604020202020204" pitchFamily="34" charset="0"/>
              </a:rPr>
              <a:t> </a:t>
            </a:r>
            <a:r>
              <a:rPr lang="en-US" sz="1600">
                <a:solidFill>
                  <a:schemeClr val="tx1">
                    <a:alpha val="70000"/>
                  </a:schemeClr>
                </a:solidFill>
                <a:latin typeface="Arial" panose="020B0604020202020204" pitchFamily="34" charset="0"/>
                <a:cs typeface="Arial" panose="020B0604020202020204" pitchFamily="34" charset="0"/>
              </a:rPr>
              <a:t>our thoughts like a strain of sacred music, or a noble picture, or a passage from the grander poets. It always does one good. </a:t>
            </a:r>
          </a:p>
          <a:p>
            <a:pPr>
              <a:lnSpc>
                <a:spcPct val="130000"/>
              </a:lnSpc>
              <a:spcBef>
                <a:spcPts val="1000"/>
              </a:spcBef>
            </a:pPr>
            <a:r>
              <a:rPr lang="en-US" sz="1600">
                <a:solidFill>
                  <a:schemeClr val="tx1">
                    <a:alpha val="70000"/>
                  </a:schemeClr>
                </a:solidFill>
                <a:latin typeface="Arial" panose="020B0604020202020204" pitchFamily="34" charset="0"/>
                <a:cs typeface="Arial" panose="020B0604020202020204" pitchFamily="34" charset="0"/>
              </a:rPr>
              <a:t>A peep at some distant orb has power to raise and purify our thoughts like a strain of sacred music, or a noble picture, or a passage from the grander poets. It always does one good.</a:t>
            </a:r>
          </a:p>
        </p:txBody>
      </p:sp>
      <p:sp>
        <p:nvSpPr>
          <p:cNvPr id="17" name="Title 1">
            <a:extLst>
              <a:ext uri="{FF2B5EF4-FFF2-40B4-BE49-F238E27FC236}">
                <a16:creationId xmlns:a16="http://schemas.microsoft.com/office/drawing/2014/main" id="{BCCB6704-6D44-ED6D-C70B-D8A67988E898}"/>
              </a:ext>
            </a:extLst>
          </p:cNvPr>
          <p:cNvSpPr>
            <a:spLocks noGrp="1"/>
          </p:cNvSpPr>
          <p:nvPr>
            <p:ph type="title"/>
          </p:nvPr>
        </p:nvSpPr>
        <p:spPr>
          <a:xfrm>
            <a:off x="685800" y="1104900"/>
            <a:ext cx="5083176" cy="1249845"/>
          </a:xfrm>
          <a:prstGeom prst="rect">
            <a:avLst/>
          </a:prstGeom>
        </p:spPr>
        <p:txBody>
          <a:bodyPr/>
          <a:lstStyle>
            <a:lvl1pPr>
              <a:defRPr sz="3750" b="1" i="0">
                <a:latin typeface="Arial" panose="020B0604020202020204" pitchFamily="34" charset="0"/>
                <a:cs typeface="Arial" panose="020B0604020202020204" pitchFamily="34" charset="0"/>
              </a:defRPr>
            </a:lvl1pPr>
          </a:lstStyle>
          <a:p>
            <a:r>
              <a:rPr lang="en-US"/>
              <a:t>Click to edit Master title style</a:t>
            </a:r>
          </a:p>
        </p:txBody>
      </p:sp>
      <p:sp>
        <p:nvSpPr>
          <p:cNvPr id="5" name="Chart Placeholder 4">
            <a:extLst>
              <a:ext uri="{FF2B5EF4-FFF2-40B4-BE49-F238E27FC236}">
                <a16:creationId xmlns:a16="http://schemas.microsoft.com/office/drawing/2014/main" id="{F9059C42-9735-F017-7C9C-E4C565BCAD0A}"/>
              </a:ext>
            </a:extLst>
          </p:cNvPr>
          <p:cNvSpPr>
            <a:spLocks noGrp="1"/>
          </p:cNvSpPr>
          <p:nvPr>
            <p:ph type="chart" sz="quarter" idx="10"/>
          </p:nvPr>
        </p:nvSpPr>
        <p:spPr>
          <a:xfrm>
            <a:off x="7620000" y="1104900"/>
            <a:ext cx="9677400" cy="7543800"/>
          </a:xfrm>
          <a:prstGeom prst="rect">
            <a:avLst/>
          </a:prstGeom>
          <a:gradFill>
            <a:gsLst>
              <a:gs pos="0">
                <a:schemeClr val="tx1">
                  <a:alpha val="40000"/>
                </a:schemeClr>
              </a:gs>
              <a:gs pos="99000">
                <a:schemeClr val="tx1">
                  <a:alpha val="20000"/>
                </a:schemeClr>
              </a:gs>
            </a:gsLst>
            <a:lin ang="5400000" scaled="1"/>
          </a:gradFill>
        </p:spPr>
        <p:txBody>
          <a:bodyPr/>
          <a:lstStyle/>
          <a:p>
            <a:r>
              <a:rPr lang="en-US"/>
              <a:t>Click icon to add chart</a:t>
            </a:r>
          </a:p>
        </p:txBody>
      </p:sp>
    </p:spTree>
    <p:extLst>
      <p:ext uri="{BB962C8B-B14F-4D97-AF65-F5344CB8AC3E}">
        <p14:creationId xmlns:p14="http://schemas.microsoft.com/office/powerpoint/2010/main" val="126457198"/>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39A23EC3-8D33-05EA-1FDC-D48B50B396DB}"/>
              </a:ext>
            </a:extLst>
          </p:cNvPr>
          <p:cNvSpPr txBox="1">
            <a:spLocks/>
          </p:cNvSpPr>
          <p:nvPr userDrawn="1"/>
        </p:nvSpPr>
        <p:spPr>
          <a:xfrm>
            <a:off x="653143" y="9609137"/>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000" b="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a:latin typeface="Arial" panose="020B0604020202020204" pitchFamily="34" charset="0"/>
                <a:cs typeface="Arial" panose="020B0604020202020204" pitchFamily="34" charset="0"/>
              </a:rPr>
              <a:t>AoFrio</a:t>
            </a:r>
            <a:r>
              <a:rPr lang="en-US" sz="1200">
                <a:latin typeface="Arial" panose="020B0604020202020204" pitchFamily="34" charset="0"/>
                <a:cs typeface="Arial" panose="020B0604020202020204" pitchFamily="34" charset="0"/>
              </a:rPr>
              <a:t> Company Confidential ©2022</a:t>
            </a:r>
          </a:p>
        </p:txBody>
      </p:sp>
      <p:pic>
        <p:nvPicPr>
          <p:cNvPr id="11" name="Picture 10" descr="A black rectangle with a black background&#10;&#10;Description automatically generated with low confidence">
            <a:extLst>
              <a:ext uri="{FF2B5EF4-FFF2-40B4-BE49-F238E27FC236}">
                <a16:creationId xmlns:a16="http://schemas.microsoft.com/office/drawing/2014/main" id="{C5FB2807-CBB8-01B9-A9C6-870C0636CD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148387" y="9334500"/>
            <a:ext cx="453813" cy="457200"/>
          </a:xfrm>
          <a:prstGeom prst="rect">
            <a:avLst/>
          </a:prstGeom>
        </p:spPr>
      </p:pic>
      <p:grpSp>
        <p:nvGrpSpPr>
          <p:cNvPr id="6" name="Группа 38">
            <a:extLst>
              <a:ext uri="{FF2B5EF4-FFF2-40B4-BE49-F238E27FC236}">
                <a16:creationId xmlns:a16="http://schemas.microsoft.com/office/drawing/2014/main" id="{D5DD45D8-4F8A-8AF4-39AC-FA551D12CA2A}"/>
              </a:ext>
            </a:extLst>
          </p:cNvPr>
          <p:cNvGrpSpPr/>
          <p:nvPr userDrawn="1"/>
        </p:nvGrpSpPr>
        <p:grpSpPr>
          <a:xfrm>
            <a:off x="2209800" y="1104900"/>
            <a:ext cx="3876239" cy="7737552"/>
            <a:chOff x="3421706" y="1143000"/>
            <a:chExt cx="2530932" cy="5052117"/>
          </a:xfrm>
        </p:grpSpPr>
        <p:sp>
          <p:nvSpPr>
            <p:cNvPr id="8" name="Скругленный прямоугольник 39">
              <a:extLst>
                <a:ext uri="{FF2B5EF4-FFF2-40B4-BE49-F238E27FC236}">
                  <a16:creationId xmlns:a16="http://schemas.microsoft.com/office/drawing/2014/main" id="{17E4E7AF-3CC2-0D6D-A330-0D6BD5911721}"/>
                </a:ext>
              </a:extLst>
            </p:cNvPr>
            <p:cNvSpPr/>
            <p:nvPr userDrawn="1"/>
          </p:nvSpPr>
          <p:spPr>
            <a:xfrm>
              <a:off x="5772337" y="2057401"/>
              <a:ext cx="180301" cy="487680"/>
            </a:xfrm>
            <a:prstGeom prst="round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3"/>
            </a:p>
          </p:txBody>
        </p:sp>
        <p:sp>
          <p:nvSpPr>
            <p:cNvPr id="9" name="Скругленный прямоугольник 40">
              <a:extLst>
                <a:ext uri="{FF2B5EF4-FFF2-40B4-BE49-F238E27FC236}">
                  <a16:creationId xmlns:a16="http://schemas.microsoft.com/office/drawing/2014/main" id="{5F47ABA5-8C3A-2CE0-AE54-B96ECA720242}"/>
                </a:ext>
              </a:extLst>
            </p:cNvPr>
            <p:cNvSpPr/>
            <p:nvPr userDrawn="1"/>
          </p:nvSpPr>
          <p:spPr>
            <a:xfrm>
              <a:off x="3421706" y="1971500"/>
              <a:ext cx="180301" cy="276137"/>
            </a:xfrm>
            <a:prstGeom prst="round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3"/>
            </a:p>
          </p:txBody>
        </p:sp>
        <p:sp>
          <p:nvSpPr>
            <p:cNvPr id="10" name="Скругленный прямоугольник 41">
              <a:extLst>
                <a:ext uri="{FF2B5EF4-FFF2-40B4-BE49-F238E27FC236}">
                  <a16:creationId xmlns:a16="http://schemas.microsoft.com/office/drawing/2014/main" id="{9EA4A273-874D-0837-A746-8CA65F13CF2F}"/>
                </a:ext>
              </a:extLst>
            </p:cNvPr>
            <p:cNvSpPr/>
            <p:nvPr userDrawn="1"/>
          </p:nvSpPr>
          <p:spPr>
            <a:xfrm>
              <a:off x="3421706" y="2530199"/>
              <a:ext cx="180301" cy="276137"/>
            </a:xfrm>
            <a:prstGeom prst="round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3"/>
            </a:p>
          </p:txBody>
        </p:sp>
        <p:sp>
          <p:nvSpPr>
            <p:cNvPr id="12" name="Скругленный прямоугольник 42">
              <a:extLst>
                <a:ext uri="{FF2B5EF4-FFF2-40B4-BE49-F238E27FC236}">
                  <a16:creationId xmlns:a16="http://schemas.microsoft.com/office/drawing/2014/main" id="{74B7246A-0748-2959-64B1-1311561B1E67}"/>
                </a:ext>
              </a:extLst>
            </p:cNvPr>
            <p:cNvSpPr/>
            <p:nvPr userDrawn="1"/>
          </p:nvSpPr>
          <p:spPr>
            <a:xfrm>
              <a:off x="3421706" y="3041744"/>
              <a:ext cx="180301" cy="276137"/>
            </a:xfrm>
            <a:prstGeom prst="round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3"/>
            </a:p>
          </p:txBody>
        </p:sp>
        <p:sp>
          <p:nvSpPr>
            <p:cNvPr id="14" name="Скругленный прямоугольник 43">
              <a:extLst>
                <a:ext uri="{FF2B5EF4-FFF2-40B4-BE49-F238E27FC236}">
                  <a16:creationId xmlns:a16="http://schemas.microsoft.com/office/drawing/2014/main" id="{391F19E7-2764-C1AB-E838-0E31FD3DA6A3}"/>
                </a:ext>
              </a:extLst>
            </p:cNvPr>
            <p:cNvSpPr/>
            <p:nvPr userDrawn="1"/>
          </p:nvSpPr>
          <p:spPr>
            <a:xfrm>
              <a:off x="3453659" y="1143000"/>
              <a:ext cx="2465281" cy="5052117"/>
            </a:xfrm>
            <a:prstGeom prst="roundRect">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3"/>
            </a:p>
          </p:txBody>
        </p:sp>
        <p:sp>
          <p:nvSpPr>
            <p:cNvPr id="15" name="Овал 44">
              <a:extLst>
                <a:ext uri="{FF2B5EF4-FFF2-40B4-BE49-F238E27FC236}">
                  <a16:creationId xmlns:a16="http://schemas.microsoft.com/office/drawing/2014/main" id="{7FB732EF-C811-02E1-BBEE-2C656737BB2A}"/>
                </a:ext>
              </a:extLst>
            </p:cNvPr>
            <p:cNvSpPr/>
            <p:nvPr userDrawn="1"/>
          </p:nvSpPr>
          <p:spPr>
            <a:xfrm>
              <a:off x="4481234" y="5699769"/>
              <a:ext cx="410131" cy="406782"/>
            </a:xfrm>
            <a:prstGeom prst="ellipse">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3"/>
            </a:p>
          </p:txBody>
        </p:sp>
        <p:sp>
          <p:nvSpPr>
            <p:cNvPr id="16" name="Скругленный прямоугольник 45">
              <a:extLst>
                <a:ext uri="{FF2B5EF4-FFF2-40B4-BE49-F238E27FC236}">
                  <a16:creationId xmlns:a16="http://schemas.microsoft.com/office/drawing/2014/main" id="{5C6F4288-9856-3E7F-C72F-54AFB676D9DD}"/>
                </a:ext>
              </a:extLst>
            </p:cNvPr>
            <p:cNvSpPr/>
            <p:nvPr userDrawn="1"/>
          </p:nvSpPr>
          <p:spPr>
            <a:xfrm>
              <a:off x="4372270" y="1457767"/>
              <a:ext cx="628058" cy="45719"/>
            </a:xfrm>
            <a:prstGeom prst="round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3"/>
            </a:p>
          </p:txBody>
        </p:sp>
        <p:sp>
          <p:nvSpPr>
            <p:cNvPr id="17" name="Овал 46">
              <a:extLst>
                <a:ext uri="{FF2B5EF4-FFF2-40B4-BE49-F238E27FC236}">
                  <a16:creationId xmlns:a16="http://schemas.microsoft.com/office/drawing/2014/main" id="{A89EF902-501F-3CC8-2058-FA6523738A78}"/>
                </a:ext>
              </a:extLst>
            </p:cNvPr>
            <p:cNvSpPr/>
            <p:nvPr userDrawn="1"/>
          </p:nvSpPr>
          <p:spPr>
            <a:xfrm flipH="1">
              <a:off x="4159907" y="1451578"/>
              <a:ext cx="59518" cy="58098"/>
            </a:xfrm>
            <a:prstGeom prst="ellipse">
              <a:avLst/>
            </a:prstGeom>
            <a:solidFill>
              <a:schemeClr val="tx1">
                <a:alpha val="2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3"/>
            </a:p>
          </p:txBody>
        </p:sp>
        <p:sp>
          <p:nvSpPr>
            <p:cNvPr id="18" name="Овал 47">
              <a:extLst>
                <a:ext uri="{FF2B5EF4-FFF2-40B4-BE49-F238E27FC236}">
                  <a16:creationId xmlns:a16="http://schemas.microsoft.com/office/drawing/2014/main" id="{AB6B6F04-E0AB-853E-AE94-707B99494238}"/>
                </a:ext>
              </a:extLst>
            </p:cNvPr>
            <p:cNvSpPr/>
            <p:nvPr userDrawn="1"/>
          </p:nvSpPr>
          <p:spPr>
            <a:xfrm flipH="1">
              <a:off x="4656540" y="1271335"/>
              <a:ext cx="59518" cy="58098"/>
            </a:xfrm>
            <a:prstGeom prst="ellipse">
              <a:avLst/>
            </a:prstGeom>
            <a:solidFill>
              <a:schemeClr val="tx1">
                <a:alpha val="2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3"/>
            </a:p>
          </p:txBody>
        </p:sp>
      </p:grpSp>
      <p:grpSp>
        <p:nvGrpSpPr>
          <p:cNvPr id="19" name="Группа 38">
            <a:extLst>
              <a:ext uri="{FF2B5EF4-FFF2-40B4-BE49-F238E27FC236}">
                <a16:creationId xmlns:a16="http://schemas.microsoft.com/office/drawing/2014/main" id="{E7C06D89-4BF5-2ADB-2A78-E92B51804463}"/>
              </a:ext>
            </a:extLst>
          </p:cNvPr>
          <p:cNvGrpSpPr/>
          <p:nvPr userDrawn="1"/>
        </p:nvGrpSpPr>
        <p:grpSpPr>
          <a:xfrm>
            <a:off x="7088219" y="1104900"/>
            <a:ext cx="3876239" cy="7737552"/>
            <a:chOff x="3421706" y="1143000"/>
            <a:chExt cx="2530932" cy="5052117"/>
          </a:xfrm>
        </p:grpSpPr>
        <p:sp>
          <p:nvSpPr>
            <p:cNvPr id="20" name="Скругленный прямоугольник 39">
              <a:extLst>
                <a:ext uri="{FF2B5EF4-FFF2-40B4-BE49-F238E27FC236}">
                  <a16:creationId xmlns:a16="http://schemas.microsoft.com/office/drawing/2014/main" id="{790D10A1-7B99-200B-BB42-FD7E637DC992}"/>
                </a:ext>
              </a:extLst>
            </p:cNvPr>
            <p:cNvSpPr/>
            <p:nvPr userDrawn="1"/>
          </p:nvSpPr>
          <p:spPr>
            <a:xfrm>
              <a:off x="5772337" y="2057401"/>
              <a:ext cx="180301" cy="487680"/>
            </a:xfrm>
            <a:prstGeom prst="round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3"/>
            </a:p>
          </p:txBody>
        </p:sp>
        <p:sp>
          <p:nvSpPr>
            <p:cNvPr id="21" name="Скругленный прямоугольник 40">
              <a:extLst>
                <a:ext uri="{FF2B5EF4-FFF2-40B4-BE49-F238E27FC236}">
                  <a16:creationId xmlns:a16="http://schemas.microsoft.com/office/drawing/2014/main" id="{FD90D20D-A4F2-B222-D8E2-7515A1F5F54A}"/>
                </a:ext>
              </a:extLst>
            </p:cNvPr>
            <p:cNvSpPr/>
            <p:nvPr userDrawn="1"/>
          </p:nvSpPr>
          <p:spPr>
            <a:xfrm>
              <a:off x="3421706" y="1971500"/>
              <a:ext cx="180301" cy="276137"/>
            </a:xfrm>
            <a:prstGeom prst="round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3"/>
            </a:p>
          </p:txBody>
        </p:sp>
        <p:sp>
          <p:nvSpPr>
            <p:cNvPr id="22" name="Скругленный прямоугольник 41">
              <a:extLst>
                <a:ext uri="{FF2B5EF4-FFF2-40B4-BE49-F238E27FC236}">
                  <a16:creationId xmlns:a16="http://schemas.microsoft.com/office/drawing/2014/main" id="{39EC386F-7428-7EF1-1094-43C6B71C13FA}"/>
                </a:ext>
              </a:extLst>
            </p:cNvPr>
            <p:cNvSpPr/>
            <p:nvPr userDrawn="1"/>
          </p:nvSpPr>
          <p:spPr>
            <a:xfrm>
              <a:off x="3421706" y="2530199"/>
              <a:ext cx="180301" cy="276137"/>
            </a:xfrm>
            <a:prstGeom prst="round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3"/>
            </a:p>
          </p:txBody>
        </p:sp>
        <p:sp>
          <p:nvSpPr>
            <p:cNvPr id="23" name="Скругленный прямоугольник 42">
              <a:extLst>
                <a:ext uri="{FF2B5EF4-FFF2-40B4-BE49-F238E27FC236}">
                  <a16:creationId xmlns:a16="http://schemas.microsoft.com/office/drawing/2014/main" id="{86484320-3FDC-2D32-FC9E-EEA747155D0A}"/>
                </a:ext>
              </a:extLst>
            </p:cNvPr>
            <p:cNvSpPr/>
            <p:nvPr userDrawn="1"/>
          </p:nvSpPr>
          <p:spPr>
            <a:xfrm>
              <a:off x="3421706" y="3041744"/>
              <a:ext cx="180301" cy="276137"/>
            </a:xfrm>
            <a:prstGeom prst="round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3"/>
            </a:p>
          </p:txBody>
        </p:sp>
        <p:sp>
          <p:nvSpPr>
            <p:cNvPr id="24" name="Скругленный прямоугольник 43">
              <a:extLst>
                <a:ext uri="{FF2B5EF4-FFF2-40B4-BE49-F238E27FC236}">
                  <a16:creationId xmlns:a16="http://schemas.microsoft.com/office/drawing/2014/main" id="{B5D6E994-BEA0-97A6-7FB9-C43A61E2C686}"/>
                </a:ext>
              </a:extLst>
            </p:cNvPr>
            <p:cNvSpPr/>
            <p:nvPr userDrawn="1"/>
          </p:nvSpPr>
          <p:spPr>
            <a:xfrm>
              <a:off x="3453659" y="1143000"/>
              <a:ext cx="2465281" cy="5052117"/>
            </a:xfrm>
            <a:prstGeom prst="roundRect">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3"/>
            </a:p>
          </p:txBody>
        </p:sp>
        <p:sp>
          <p:nvSpPr>
            <p:cNvPr id="25" name="Овал 44">
              <a:extLst>
                <a:ext uri="{FF2B5EF4-FFF2-40B4-BE49-F238E27FC236}">
                  <a16:creationId xmlns:a16="http://schemas.microsoft.com/office/drawing/2014/main" id="{37B738B1-EA8D-518B-AB57-0C9FCD9877A7}"/>
                </a:ext>
              </a:extLst>
            </p:cNvPr>
            <p:cNvSpPr/>
            <p:nvPr userDrawn="1"/>
          </p:nvSpPr>
          <p:spPr>
            <a:xfrm>
              <a:off x="4481234" y="5699769"/>
              <a:ext cx="410131" cy="406782"/>
            </a:xfrm>
            <a:prstGeom prst="ellipse">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3"/>
            </a:p>
          </p:txBody>
        </p:sp>
        <p:sp>
          <p:nvSpPr>
            <p:cNvPr id="26" name="Скругленный прямоугольник 45">
              <a:extLst>
                <a:ext uri="{FF2B5EF4-FFF2-40B4-BE49-F238E27FC236}">
                  <a16:creationId xmlns:a16="http://schemas.microsoft.com/office/drawing/2014/main" id="{F2CBEC22-3C1F-0489-0228-3E243BEB141A}"/>
                </a:ext>
              </a:extLst>
            </p:cNvPr>
            <p:cNvSpPr/>
            <p:nvPr userDrawn="1"/>
          </p:nvSpPr>
          <p:spPr>
            <a:xfrm>
              <a:off x="4372270" y="1457767"/>
              <a:ext cx="628058" cy="45719"/>
            </a:xfrm>
            <a:prstGeom prst="round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3"/>
            </a:p>
          </p:txBody>
        </p:sp>
        <p:sp>
          <p:nvSpPr>
            <p:cNvPr id="27" name="Овал 46">
              <a:extLst>
                <a:ext uri="{FF2B5EF4-FFF2-40B4-BE49-F238E27FC236}">
                  <a16:creationId xmlns:a16="http://schemas.microsoft.com/office/drawing/2014/main" id="{BCBC85A7-4997-1B09-75DA-00DFCC45B4CC}"/>
                </a:ext>
              </a:extLst>
            </p:cNvPr>
            <p:cNvSpPr/>
            <p:nvPr userDrawn="1"/>
          </p:nvSpPr>
          <p:spPr>
            <a:xfrm flipH="1">
              <a:off x="4159907" y="1451578"/>
              <a:ext cx="59518" cy="58098"/>
            </a:xfrm>
            <a:prstGeom prst="ellipse">
              <a:avLst/>
            </a:prstGeom>
            <a:solidFill>
              <a:schemeClr val="tx1">
                <a:alpha val="2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3"/>
            </a:p>
          </p:txBody>
        </p:sp>
        <p:sp>
          <p:nvSpPr>
            <p:cNvPr id="28" name="Овал 47">
              <a:extLst>
                <a:ext uri="{FF2B5EF4-FFF2-40B4-BE49-F238E27FC236}">
                  <a16:creationId xmlns:a16="http://schemas.microsoft.com/office/drawing/2014/main" id="{C8BA5EEE-A5B7-8FC3-4314-CF3382672DE7}"/>
                </a:ext>
              </a:extLst>
            </p:cNvPr>
            <p:cNvSpPr/>
            <p:nvPr userDrawn="1"/>
          </p:nvSpPr>
          <p:spPr>
            <a:xfrm flipH="1">
              <a:off x="4656540" y="1271335"/>
              <a:ext cx="59518" cy="58098"/>
            </a:xfrm>
            <a:prstGeom prst="ellipse">
              <a:avLst/>
            </a:prstGeom>
            <a:solidFill>
              <a:schemeClr val="tx1">
                <a:alpha val="2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3"/>
            </a:p>
          </p:txBody>
        </p:sp>
      </p:grpSp>
      <p:grpSp>
        <p:nvGrpSpPr>
          <p:cNvPr id="29" name="Группа 38">
            <a:extLst>
              <a:ext uri="{FF2B5EF4-FFF2-40B4-BE49-F238E27FC236}">
                <a16:creationId xmlns:a16="http://schemas.microsoft.com/office/drawing/2014/main" id="{8921BC57-E2BA-B5C8-E1B3-22C80E7B4129}"/>
              </a:ext>
            </a:extLst>
          </p:cNvPr>
          <p:cNvGrpSpPr/>
          <p:nvPr userDrawn="1"/>
        </p:nvGrpSpPr>
        <p:grpSpPr>
          <a:xfrm>
            <a:off x="12015575" y="1104900"/>
            <a:ext cx="3876239" cy="7737552"/>
            <a:chOff x="3421706" y="1143000"/>
            <a:chExt cx="2530932" cy="5052117"/>
          </a:xfrm>
        </p:grpSpPr>
        <p:sp>
          <p:nvSpPr>
            <p:cNvPr id="30" name="Скругленный прямоугольник 39">
              <a:extLst>
                <a:ext uri="{FF2B5EF4-FFF2-40B4-BE49-F238E27FC236}">
                  <a16:creationId xmlns:a16="http://schemas.microsoft.com/office/drawing/2014/main" id="{344298BD-ECBF-C54F-A1A5-D4FF6BF59327}"/>
                </a:ext>
              </a:extLst>
            </p:cNvPr>
            <p:cNvSpPr/>
            <p:nvPr userDrawn="1"/>
          </p:nvSpPr>
          <p:spPr>
            <a:xfrm>
              <a:off x="5772337" y="2057401"/>
              <a:ext cx="180301" cy="487680"/>
            </a:xfrm>
            <a:prstGeom prst="round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3"/>
            </a:p>
          </p:txBody>
        </p:sp>
        <p:sp>
          <p:nvSpPr>
            <p:cNvPr id="31" name="Скругленный прямоугольник 40">
              <a:extLst>
                <a:ext uri="{FF2B5EF4-FFF2-40B4-BE49-F238E27FC236}">
                  <a16:creationId xmlns:a16="http://schemas.microsoft.com/office/drawing/2014/main" id="{CAFB18FA-0962-A734-C4D0-368C67E5FEEF}"/>
                </a:ext>
              </a:extLst>
            </p:cNvPr>
            <p:cNvSpPr/>
            <p:nvPr userDrawn="1"/>
          </p:nvSpPr>
          <p:spPr>
            <a:xfrm>
              <a:off x="3421706" y="1971500"/>
              <a:ext cx="180301" cy="276137"/>
            </a:xfrm>
            <a:prstGeom prst="round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3"/>
            </a:p>
          </p:txBody>
        </p:sp>
        <p:sp>
          <p:nvSpPr>
            <p:cNvPr id="32" name="Скругленный прямоугольник 41">
              <a:extLst>
                <a:ext uri="{FF2B5EF4-FFF2-40B4-BE49-F238E27FC236}">
                  <a16:creationId xmlns:a16="http://schemas.microsoft.com/office/drawing/2014/main" id="{59E3CB54-BF07-26AC-3F08-9549CFB2E6F1}"/>
                </a:ext>
              </a:extLst>
            </p:cNvPr>
            <p:cNvSpPr/>
            <p:nvPr userDrawn="1"/>
          </p:nvSpPr>
          <p:spPr>
            <a:xfrm>
              <a:off x="3421706" y="2530199"/>
              <a:ext cx="180301" cy="276137"/>
            </a:xfrm>
            <a:prstGeom prst="round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3"/>
            </a:p>
          </p:txBody>
        </p:sp>
        <p:sp>
          <p:nvSpPr>
            <p:cNvPr id="33" name="Скругленный прямоугольник 42">
              <a:extLst>
                <a:ext uri="{FF2B5EF4-FFF2-40B4-BE49-F238E27FC236}">
                  <a16:creationId xmlns:a16="http://schemas.microsoft.com/office/drawing/2014/main" id="{678F453D-A4E5-EB4F-97DF-CD9649EAF882}"/>
                </a:ext>
              </a:extLst>
            </p:cNvPr>
            <p:cNvSpPr/>
            <p:nvPr userDrawn="1"/>
          </p:nvSpPr>
          <p:spPr>
            <a:xfrm>
              <a:off x="3421706" y="3041744"/>
              <a:ext cx="180301" cy="276137"/>
            </a:xfrm>
            <a:prstGeom prst="round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3"/>
            </a:p>
          </p:txBody>
        </p:sp>
        <p:sp>
          <p:nvSpPr>
            <p:cNvPr id="34" name="Скругленный прямоугольник 43">
              <a:extLst>
                <a:ext uri="{FF2B5EF4-FFF2-40B4-BE49-F238E27FC236}">
                  <a16:creationId xmlns:a16="http://schemas.microsoft.com/office/drawing/2014/main" id="{8CD1EB83-2CD6-1A58-488D-F4F786686BFF}"/>
                </a:ext>
              </a:extLst>
            </p:cNvPr>
            <p:cNvSpPr/>
            <p:nvPr userDrawn="1"/>
          </p:nvSpPr>
          <p:spPr>
            <a:xfrm>
              <a:off x="3453659" y="1143000"/>
              <a:ext cx="2465281" cy="5052117"/>
            </a:xfrm>
            <a:prstGeom prst="roundRect">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3"/>
            </a:p>
          </p:txBody>
        </p:sp>
        <p:sp>
          <p:nvSpPr>
            <p:cNvPr id="35" name="Овал 44">
              <a:extLst>
                <a:ext uri="{FF2B5EF4-FFF2-40B4-BE49-F238E27FC236}">
                  <a16:creationId xmlns:a16="http://schemas.microsoft.com/office/drawing/2014/main" id="{CFA70A60-CFE9-9B8D-7122-1B7850B6BC6A}"/>
                </a:ext>
              </a:extLst>
            </p:cNvPr>
            <p:cNvSpPr/>
            <p:nvPr userDrawn="1"/>
          </p:nvSpPr>
          <p:spPr>
            <a:xfrm>
              <a:off x="4481234" y="5699769"/>
              <a:ext cx="410131" cy="406782"/>
            </a:xfrm>
            <a:prstGeom prst="ellipse">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3"/>
            </a:p>
          </p:txBody>
        </p:sp>
        <p:sp>
          <p:nvSpPr>
            <p:cNvPr id="36" name="Скругленный прямоугольник 45">
              <a:extLst>
                <a:ext uri="{FF2B5EF4-FFF2-40B4-BE49-F238E27FC236}">
                  <a16:creationId xmlns:a16="http://schemas.microsoft.com/office/drawing/2014/main" id="{12C8F830-1835-ED7A-4650-DBE812C62E89}"/>
                </a:ext>
              </a:extLst>
            </p:cNvPr>
            <p:cNvSpPr/>
            <p:nvPr userDrawn="1"/>
          </p:nvSpPr>
          <p:spPr>
            <a:xfrm>
              <a:off x="4372270" y="1457767"/>
              <a:ext cx="628058" cy="45719"/>
            </a:xfrm>
            <a:prstGeom prst="round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3"/>
            </a:p>
          </p:txBody>
        </p:sp>
        <p:sp>
          <p:nvSpPr>
            <p:cNvPr id="37" name="Овал 46">
              <a:extLst>
                <a:ext uri="{FF2B5EF4-FFF2-40B4-BE49-F238E27FC236}">
                  <a16:creationId xmlns:a16="http://schemas.microsoft.com/office/drawing/2014/main" id="{E917E5CC-6B40-5C4C-5B3B-AC488F1C58A6}"/>
                </a:ext>
              </a:extLst>
            </p:cNvPr>
            <p:cNvSpPr/>
            <p:nvPr userDrawn="1"/>
          </p:nvSpPr>
          <p:spPr>
            <a:xfrm flipH="1">
              <a:off x="4159907" y="1451578"/>
              <a:ext cx="59518" cy="58098"/>
            </a:xfrm>
            <a:prstGeom prst="ellipse">
              <a:avLst/>
            </a:prstGeom>
            <a:solidFill>
              <a:schemeClr val="tx1">
                <a:alpha val="2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3"/>
            </a:p>
          </p:txBody>
        </p:sp>
        <p:sp>
          <p:nvSpPr>
            <p:cNvPr id="38" name="Овал 47">
              <a:extLst>
                <a:ext uri="{FF2B5EF4-FFF2-40B4-BE49-F238E27FC236}">
                  <a16:creationId xmlns:a16="http://schemas.microsoft.com/office/drawing/2014/main" id="{76D55071-57F0-9E61-2D3F-D946BD4DA88E}"/>
                </a:ext>
              </a:extLst>
            </p:cNvPr>
            <p:cNvSpPr/>
            <p:nvPr userDrawn="1"/>
          </p:nvSpPr>
          <p:spPr>
            <a:xfrm flipH="1">
              <a:off x="4656540" y="1271335"/>
              <a:ext cx="59518" cy="58098"/>
            </a:xfrm>
            <a:prstGeom prst="ellipse">
              <a:avLst/>
            </a:prstGeom>
            <a:solidFill>
              <a:schemeClr val="tx1">
                <a:alpha val="2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3"/>
            </a:p>
          </p:txBody>
        </p:sp>
      </p:grpSp>
      <p:sp>
        <p:nvSpPr>
          <p:cNvPr id="39" name="Picture Placeholder 8">
            <a:extLst>
              <a:ext uri="{FF2B5EF4-FFF2-40B4-BE49-F238E27FC236}">
                <a16:creationId xmlns:a16="http://schemas.microsoft.com/office/drawing/2014/main" id="{CEA245A5-798C-0E13-DB80-087E721B062D}"/>
              </a:ext>
            </a:extLst>
          </p:cNvPr>
          <p:cNvSpPr>
            <a:spLocks noGrp="1"/>
          </p:cNvSpPr>
          <p:nvPr>
            <p:ph type="pic" sz="quarter" idx="27"/>
          </p:nvPr>
        </p:nvSpPr>
        <p:spPr>
          <a:xfrm>
            <a:off x="2429289" y="1663251"/>
            <a:ext cx="3437261" cy="5982819"/>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a:t>Click icon to add picture</a:t>
            </a:r>
          </a:p>
        </p:txBody>
      </p:sp>
      <p:sp>
        <p:nvSpPr>
          <p:cNvPr id="40" name="Picture Placeholder 8">
            <a:extLst>
              <a:ext uri="{FF2B5EF4-FFF2-40B4-BE49-F238E27FC236}">
                <a16:creationId xmlns:a16="http://schemas.microsoft.com/office/drawing/2014/main" id="{492CD244-A369-EF3B-7BEE-0F42ED415C7F}"/>
              </a:ext>
            </a:extLst>
          </p:cNvPr>
          <p:cNvSpPr>
            <a:spLocks noGrp="1"/>
          </p:cNvSpPr>
          <p:nvPr>
            <p:ph type="pic" sz="quarter" idx="29"/>
          </p:nvPr>
        </p:nvSpPr>
        <p:spPr>
          <a:xfrm>
            <a:off x="12235064" y="1663251"/>
            <a:ext cx="3437261" cy="5982819"/>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a:t>Click icon to add picture</a:t>
            </a:r>
          </a:p>
        </p:txBody>
      </p:sp>
      <p:sp>
        <p:nvSpPr>
          <p:cNvPr id="41" name="Picture Placeholder 8">
            <a:extLst>
              <a:ext uri="{FF2B5EF4-FFF2-40B4-BE49-F238E27FC236}">
                <a16:creationId xmlns:a16="http://schemas.microsoft.com/office/drawing/2014/main" id="{D2A6626E-8373-D094-2326-7D7F4E4D322C}"/>
              </a:ext>
            </a:extLst>
          </p:cNvPr>
          <p:cNvSpPr>
            <a:spLocks noGrp="1"/>
          </p:cNvSpPr>
          <p:nvPr>
            <p:ph type="pic" sz="quarter" idx="14"/>
          </p:nvPr>
        </p:nvSpPr>
        <p:spPr>
          <a:xfrm>
            <a:off x="7307708" y="1669441"/>
            <a:ext cx="3437261" cy="5973339"/>
          </a:xfrm>
          <a:prstGeom prst="rect">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1200">
                <a:solidFill>
                  <a:schemeClr val="tx1"/>
                </a:solidFill>
              </a:defRPr>
            </a:lvl1pPr>
          </a:lstStyle>
          <a:p>
            <a:r>
              <a:rPr lang="en-US"/>
              <a:t>Click icon to add picture</a:t>
            </a:r>
          </a:p>
        </p:txBody>
      </p:sp>
    </p:spTree>
    <p:extLst>
      <p:ext uri="{BB962C8B-B14F-4D97-AF65-F5344CB8AC3E}">
        <p14:creationId xmlns:p14="http://schemas.microsoft.com/office/powerpoint/2010/main" val="829904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30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6" presetClass="emph" presetSubtype="0" accel="50000" decel="50000" autoRev="1" fill="hold" grpId="1" nodeType="withEffect">
                                  <p:stCondLst>
                                    <p:cond delay="300"/>
                                  </p:stCondLst>
                                  <p:childTnLst>
                                    <p:animScale>
                                      <p:cBhvr>
                                        <p:cTn id="9" dur="500" fill="hold"/>
                                        <p:tgtEl>
                                          <p:spTgt spid="39"/>
                                        </p:tgtEl>
                                      </p:cBhvr>
                                      <p:by x="105000" y="105000"/>
                                    </p:animScale>
                                  </p:childTnLst>
                                </p:cTn>
                              </p:par>
                              <p:par>
                                <p:cTn id="10" presetID="22" presetClass="entr" presetSubtype="8" fill="hold" grpId="0" nodeType="withEffect">
                                  <p:stCondLst>
                                    <p:cond delay="900"/>
                                  </p:stCondLst>
                                  <p:childTnLst>
                                    <p:set>
                                      <p:cBhvr>
                                        <p:cTn id="11" dur="1" fill="hold">
                                          <p:stCondLst>
                                            <p:cond delay="0"/>
                                          </p:stCondLst>
                                        </p:cTn>
                                        <p:tgtEl>
                                          <p:spTgt spid="40"/>
                                        </p:tgtEl>
                                        <p:attrNameLst>
                                          <p:attrName>style.visibility</p:attrName>
                                        </p:attrNameLst>
                                      </p:cBhvr>
                                      <p:to>
                                        <p:strVal val="visible"/>
                                      </p:to>
                                    </p:set>
                                    <p:animEffect transition="in" filter="wipe(left)">
                                      <p:cBhvr>
                                        <p:cTn id="12" dur="500"/>
                                        <p:tgtEl>
                                          <p:spTgt spid="40"/>
                                        </p:tgtEl>
                                      </p:cBhvr>
                                    </p:animEffect>
                                  </p:childTnLst>
                                </p:cTn>
                              </p:par>
                              <p:par>
                                <p:cTn id="13" presetID="6" presetClass="emph" presetSubtype="0" accel="50000" decel="50000" autoRev="1" fill="hold" grpId="1" nodeType="withEffect">
                                  <p:stCondLst>
                                    <p:cond delay="900"/>
                                  </p:stCondLst>
                                  <p:childTnLst>
                                    <p:animScale>
                                      <p:cBhvr>
                                        <p:cTn id="14" dur="500" fill="hold"/>
                                        <p:tgtEl>
                                          <p:spTgt spid="40"/>
                                        </p:tgtEl>
                                      </p:cBhvr>
                                      <p:by x="105000" y="105000"/>
                                    </p:animScale>
                                  </p:childTnLst>
                                </p:cTn>
                              </p:par>
                              <p:par>
                                <p:cTn id="15" presetID="22" presetClass="entr" presetSubtype="8"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par>
                                <p:cTn id="18" presetID="22" presetClass="entr" presetSubtype="8" fill="hold" nodeType="withEffect">
                                  <p:stCondLst>
                                    <p:cond delay="30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par>
                                <p:cTn id="21" presetID="22" presetClass="entr" presetSubtype="8" fill="hold" nodeType="withEffect">
                                  <p:stCondLst>
                                    <p:cond delay="600"/>
                                  </p:stCondLst>
                                  <p:childTnLst>
                                    <p:set>
                                      <p:cBhvr>
                                        <p:cTn id="22" dur="1" fill="hold">
                                          <p:stCondLst>
                                            <p:cond delay="0"/>
                                          </p:stCondLst>
                                        </p:cTn>
                                        <p:tgtEl>
                                          <p:spTgt spid="29"/>
                                        </p:tgtEl>
                                        <p:attrNameLst>
                                          <p:attrName>style.visibility</p:attrName>
                                        </p:attrNameLst>
                                      </p:cBhvr>
                                      <p:to>
                                        <p:strVal val="visible"/>
                                      </p:to>
                                    </p:set>
                                    <p:animEffect transition="in" filter="wipe(left)">
                                      <p:cBhvr>
                                        <p:cTn id="23" dur="500"/>
                                        <p:tgtEl>
                                          <p:spTgt spid="29"/>
                                        </p:tgtEl>
                                      </p:cBhvr>
                                    </p:animEffect>
                                  </p:childTnLst>
                                </p:cTn>
                              </p:par>
                              <p:par>
                                <p:cTn id="24" presetID="22" presetClass="entr" presetSubtype="8" fill="hold" grpId="0" nodeType="withEffect">
                                  <p:stCondLst>
                                    <p:cond delay="600"/>
                                  </p:stCondLst>
                                  <p:childTnLst>
                                    <p:set>
                                      <p:cBhvr>
                                        <p:cTn id="25" dur="1" fill="hold">
                                          <p:stCondLst>
                                            <p:cond delay="0"/>
                                          </p:stCondLst>
                                        </p:cTn>
                                        <p:tgtEl>
                                          <p:spTgt spid="41"/>
                                        </p:tgtEl>
                                        <p:attrNameLst>
                                          <p:attrName>style.visibility</p:attrName>
                                        </p:attrNameLst>
                                      </p:cBhvr>
                                      <p:to>
                                        <p:strVal val="visible"/>
                                      </p:to>
                                    </p:set>
                                    <p:animEffect transition="in" filter="wipe(left)">
                                      <p:cBhvr>
                                        <p:cTn id="26" dur="500"/>
                                        <p:tgtEl>
                                          <p:spTgt spid="41"/>
                                        </p:tgtEl>
                                      </p:cBhvr>
                                    </p:animEffect>
                                  </p:childTnLst>
                                </p:cTn>
                              </p:par>
                              <p:par>
                                <p:cTn id="27" presetID="6" presetClass="emph" presetSubtype="0" accel="50000" decel="50000" autoRev="1" fill="hold" grpId="1" nodeType="withEffect">
                                  <p:stCondLst>
                                    <p:cond delay="600"/>
                                  </p:stCondLst>
                                  <p:childTnLst>
                                    <p:animScale>
                                      <p:cBhvr>
                                        <p:cTn id="28" dur="500" fill="hold"/>
                                        <p:tgtEl>
                                          <p:spTgt spid="4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9" grpId="1" animBg="1"/>
      <p:bldP spid="40" grpId="0" animBg="1"/>
      <p:bldP spid="40" grpId="1" animBg="1"/>
      <p:bldP spid="41" grpId="0" animBg="1"/>
      <p:bldP spid="41" grpId="1"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39A23EC3-8D33-05EA-1FDC-D48B50B396DB}"/>
              </a:ext>
            </a:extLst>
          </p:cNvPr>
          <p:cNvSpPr txBox="1">
            <a:spLocks/>
          </p:cNvSpPr>
          <p:nvPr userDrawn="1"/>
        </p:nvSpPr>
        <p:spPr>
          <a:xfrm>
            <a:off x="653143" y="9609137"/>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000" b="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a:latin typeface="Arial" panose="020B0604020202020204" pitchFamily="34" charset="0"/>
                <a:cs typeface="Arial" panose="020B0604020202020204" pitchFamily="34" charset="0"/>
              </a:rPr>
              <a:t>AoFrio</a:t>
            </a:r>
            <a:r>
              <a:rPr lang="en-US" sz="1200">
                <a:latin typeface="Arial" panose="020B0604020202020204" pitchFamily="34" charset="0"/>
                <a:cs typeface="Arial" panose="020B0604020202020204" pitchFamily="34" charset="0"/>
              </a:rPr>
              <a:t> Company Confidential ©2022</a:t>
            </a:r>
          </a:p>
        </p:txBody>
      </p:sp>
      <p:pic>
        <p:nvPicPr>
          <p:cNvPr id="11" name="Picture 10" descr="A black rectangle with a black background&#10;&#10;Description automatically generated with low confidence">
            <a:extLst>
              <a:ext uri="{FF2B5EF4-FFF2-40B4-BE49-F238E27FC236}">
                <a16:creationId xmlns:a16="http://schemas.microsoft.com/office/drawing/2014/main" id="{C5FB2807-CBB8-01B9-A9C6-870C0636CD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148387" y="9334500"/>
            <a:ext cx="453813" cy="457200"/>
          </a:xfrm>
          <a:prstGeom prst="rect">
            <a:avLst/>
          </a:prstGeom>
        </p:spPr>
      </p:pic>
      <p:grpSp>
        <p:nvGrpSpPr>
          <p:cNvPr id="19" name="Группа 38">
            <a:extLst>
              <a:ext uri="{FF2B5EF4-FFF2-40B4-BE49-F238E27FC236}">
                <a16:creationId xmlns:a16="http://schemas.microsoft.com/office/drawing/2014/main" id="{E7C06D89-4BF5-2ADB-2A78-E92B51804463}"/>
              </a:ext>
            </a:extLst>
          </p:cNvPr>
          <p:cNvGrpSpPr/>
          <p:nvPr userDrawn="1"/>
        </p:nvGrpSpPr>
        <p:grpSpPr>
          <a:xfrm>
            <a:off x="7229239" y="1554237"/>
            <a:ext cx="3596187" cy="7178526"/>
            <a:chOff x="3421706" y="1143000"/>
            <a:chExt cx="2530932" cy="5052117"/>
          </a:xfrm>
        </p:grpSpPr>
        <p:sp>
          <p:nvSpPr>
            <p:cNvPr id="20" name="Скругленный прямоугольник 39">
              <a:extLst>
                <a:ext uri="{FF2B5EF4-FFF2-40B4-BE49-F238E27FC236}">
                  <a16:creationId xmlns:a16="http://schemas.microsoft.com/office/drawing/2014/main" id="{790D10A1-7B99-200B-BB42-FD7E637DC992}"/>
                </a:ext>
              </a:extLst>
            </p:cNvPr>
            <p:cNvSpPr/>
            <p:nvPr userDrawn="1"/>
          </p:nvSpPr>
          <p:spPr>
            <a:xfrm>
              <a:off x="5772337" y="2057401"/>
              <a:ext cx="180301" cy="487680"/>
            </a:xfrm>
            <a:prstGeom prst="round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3"/>
            </a:p>
          </p:txBody>
        </p:sp>
        <p:sp>
          <p:nvSpPr>
            <p:cNvPr id="21" name="Скругленный прямоугольник 40">
              <a:extLst>
                <a:ext uri="{FF2B5EF4-FFF2-40B4-BE49-F238E27FC236}">
                  <a16:creationId xmlns:a16="http://schemas.microsoft.com/office/drawing/2014/main" id="{FD90D20D-A4F2-B222-D8E2-7515A1F5F54A}"/>
                </a:ext>
              </a:extLst>
            </p:cNvPr>
            <p:cNvSpPr/>
            <p:nvPr userDrawn="1"/>
          </p:nvSpPr>
          <p:spPr>
            <a:xfrm>
              <a:off x="3421706" y="1971500"/>
              <a:ext cx="180301" cy="276137"/>
            </a:xfrm>
            <a:prstGeom prst="round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3"/>
            </a:p>
          </p:txBody>
        </p:sp>
        <p:sp>
          <p:nvSpPr>
            <p:cNvPr id="22" name="Скругленный прямоугольник 41">
              <a:extLst>
                <a:ext uri="{FF2B5EF4-FFF2-40B4-BE49-F238E27FC236}">
                  <a16:creationId xmlns:a16="http://schemas.microsoft.com/office/drawing/2014/main" id="{39EC386F-7428-7EF1-1094-43C6B71C13FA}"/>
                </a:ext>
              </a:extLst>
            </p:cNvPr>
            <p:cNvSpPr/>
            <p:nvPr userDrawn="1"/>
          </p:nvSpPr>
          <p:spPr>
            <a:xfrm>
              <a:off x="3421706" y="2530199"/>
              <a:ext cx="180301" cy="276137"/>
            </a:xfrm>
            <a:prstGeom prst="round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3"/>
            </a:p>
          </p:txBody>
        </p:sp>
        <p:sp>
          <p:nvSpPr>
            <p:cNvPr id="23" name="Скругленный прямоугольник 42">
              <a:extLst>
                <a:ext uri="{FF2B5EF4-FFF2-40B4-BE49-F238E27FC236}">
                  <a16:creationId xmlns:a16="http://schemas.microsoft.com/office/drawing/2014/main" id="{86484320-3FDC-2D32-FC9E-EEA747155D0A}"/>
                </a:ext>
              </a:extLst>
            </p:cNvPr>
            <p:cNvSpPr/>
            <p:nvPr userDrawn="1"/>
          </p:nvSpPr>
          <p:spPr>
            <a:xfrm>
              <a:off x="3421706" y="3041744"/>
              <a:ext cx="180301" cy="276137"/>
            </a:xfrm>
            <a:prstGeom prst="round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3"/>
            </a:p>
          </p:txBody>
        </p:sp>
        <p:sp>
          <p:nvSpPr>
            <p:cNvPr id="24" name="Скругленный прямоугольник 43">
              <a:extLst>
                <a:ext uri="{FF2B5EF4-FFF2-40B4-BE49-F238E27FC236}">
                  <a16:creationId xmlns:a16="http://schemas.microsoft.com/office/drawing/2014/main" id="{B5D6E994-BEA0-97A6-7FB9-C43A61E2C686}"/>
                </a:ext>
              </a:extLst>
            </p:cNvPr>
            <p:cNvSpPr/>
            <p:nvPr userDrawn="1"/>
          </p:nvSpPr>
          <p:spPr>
            <a:xfrm>
              <a:off x="3453659" y="1143000"/>
              <a:ext cx="2465281" cy="5052117"/>
            </a:xfrm>
            <a:prstGeom prst="roundRect">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3"/>
            </a:p>
          </p:txBody>
        </p:sp>
        <p:sp>
          <p:nvSpPr>
            <p:cNvPr id="25" name="Овал 44">
              <a:extLst>
                <a:ext uri="{FF2B5EF4-FFF2-40B4-BE49-F238E27FC236}">
                  <a16:creationId xmlns:a16="http://schemas.microsoft.com/office/drawing/2014/main" id="{37B738B1-EA8D-518B-AB57-0C9FCD9877A7}"/>
                </a:ext>
              </a:extLst>
            </p:cNvPr>
            <p:cNvSpPr/>
            <p:nvPr userDrawn="1"/>
          </p:nvSpPr>
          <p:spPr>
            <a:xfrm>
              <a:off x="4481234" y="5699769"/>
              <a:ext cx="410131" cy="406782"/>
            </a:xfrm>
            <a:prstGeom prst="ellipse">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3"/>
            </a:p>
          </p:txBody>
        </p:sp>
        <p:sp>
          <p:nvSpPr>
            <p:cNvPr id="26" name="Скругленный прямоугольник 45">
              <a:extLst>
                <a:ext uri="{FF2B5EF4-FFF2-40B4-BE49-F238E27FC236}">
                  <a16:creationId xmlns:a16="http://schemas.microsoft.com/office/drawing/2014/main" id="{F2CBEC22-3C1F-0489-0228-3E243BEB141A}"/>
                </a:ext>
              </a:extLst>
            </p:cNvPr>
            <p:cNvSpPr/>
            <p:nvPr userDrawn="1"/>
          </p:nvSpPr>
          <p:spPr>
            <a:xfrm>
              <a:off x="4372270" y="1457767"/>
              <a:ext cx="628058" cy="45719"/>
            </a:xfrm>
            <a:prstGeom prst="round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3"/>
            </a:p>
          </p:txBody>
        </p:sp>
        <p:sp>
          <p:nvSpPr>
            <p:cNvPr id="27" name="Овал 46">
              <a:extLst>
                <a:ext uri="{FF2B5EF4-FFF2-40B4-BE49-F238E27FC236}">
                  <a16:creationId xmlns:a16="http://schemas.microsoft.com/office/drawing/2014/main" id="{BCBC85A7-4997-1B09-75DA-00DFCC45B4CC}"/>
                </a:ext>
              </a:extLst>
            </p:cNvPr>
            <p:cNvSpPr/>
            <p:nvPr userDrawn="1"/>
          </p:nvSpPr>
          <p:spPr>
            <a:xfrm flipH="1">
              <a:off x="4159907" y="1451578"/>
              <a:ext cx="59518" cy="58098"/>
            </a:xfrm>
            <a:prstGeom prst="ellipse">
              <a:avLst/>
            </a:prstGeom>
            <a:solidFill>
              <a:schemeClr val="tx1">
                <a:alpha val="2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3"/>
            </a:p>
          </p:txBody>
        </p:sp>
        <p:sp>
          <p:nvSpPr>
            <p:cNvPr id="28" name="Овал 47">
              <a:extLst>
                <a:ext uri="{FF2B5EF4-FFF2-40B4-BE49-F238E27FC236}">
                  <a16:creationId xmlns:a16="http://schemas.microsoft.com/office/drawing/2014/main" id="{C8BA5EEE-A5B7-8FC3-4314-CF3382672DE7}"/>
                </a:ext>
              </a:extLst>
            </p:cNvPr>
            <p:cNvSpPr/>
            <p:nvPr userDrawn="1"/>
          </p:nvSpPr>
          <p:spPr>
            <a:xfrm flipH="1">
              <a:off x="4656540" y="1271335"/>
              <a:ext cx="59518" cy="58098"/>
            </a:xfrm>
            <a:prstGeom prst="ellipse">
              <a:avLst/>
            </a:prstGeom>
            <a:solidFill>
              <a:schemeClr val="tx1">
                <a:alpha val="2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3"/>
            </a:p>
          </p:txBody>
        </p:sp>
      </p:grpSp>
      <p:sp>
        <p:nvSpPr>
          <p:cNvPr id="39" name="Picture Placeholder 8">
            <a:extLst>
              <a:ext uri="{FF2B5EF4-FFF2-40B4-BE49-F238E27FC236}">
                <a16:creationId xmlns:a16="http://schemas.microsoft.com/office/drawing/2014/main" id="{CEA245A5-798C-0E13-DB80-087E721B062D}"/>
              </a:ext>
            </a:extLst>
          </p:cNvPr>
          <p:cNvSpPr>
            <a:spLocks noGrp="1"/>
          </p:cNvSpPr>
          <p:nvPr>
            <p:ph type="pic" sz="quarter" idx="27"/>
          </p:nvPr>
        </p:nvSpPr>
        <p:spPr>
          <a:xfrm>
            <a:off x="3801875" y="1985811"/>
            <a:ext cx="3188924" cy="555057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a:t>Click icon to add picture</a:t>
            </a:r>
          </a:p>
        </p:txBody>
      </p:sp>
      <p:sp>
        <p:nvSpPr>
          <p:cNvPr id="40" name="Picture Placeholder 8">
            <a:extLst>
              <a:ext uri="{FF2B5EF4-FFF2-40B4-BE49-F238E27FC236}">
                <a16:creationId xmlns:a16="http://schemas.microsoft.com/office/drawing/2014/main" id="{492CD244-A369-EF3B-7BEE-0F42ED415C7F}"/>
              </a:ext>
            </a:extLst>
          </p:cNvPr>
          <p:cNvSpPr>
            <a:spLocks noGrp="1"/>
          </p:cNvSpPr>
          <p:nvPr>
            <p:ph type="pic" sz="quarter" idx="29"/>
          </p:nvPr>
        </p:nvSpPr>
        <p:spPr>
          <a:xfrm>
            <a:off x="11061387" y="1985811"/>
            <a:ext cx="3188924" cy="555057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a:t>Click icon to add picture</a:t>
            </a:r>
          </a:p>
        </p:txBody>
      </p:sp>
      <p:sp>
        <p:nvSpPr>
          <p:cNvPr id="41" name="Picture Placeholder 8">
            <a:extLst>
              <a:ext uri="{FF2B5EF4-FFF2-40B4-BE49-F238E27FC236}">
                <a16:creationId xmlns:a16="http://schemas.microsoft.com/office/drawing/2014/main" id="{D2A6626E-8373-D094-2326-7D7F4E4D322C}"/>
              </a:ext>
            </a:extLst>
          </p:cNvPr>
          <p:cNvSpPr>
            <a:spLocks noGrp="1"/>
          </p:cNvSpPr>
          <p:nvPr>
            <p:ph type="pic" sz="quarter" idx="14"/>
          </p:nvPr>
        </p:nvSpPr>
        <p:spPr>
          <a:xfrm>
            <a:off x="7432870" y="1991316"/>
            <a:ext cx="3188924" cy="5541775"/>
          </a:xfrm>
          <a:prstGeom prst="rect">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1200">
                <a:solidFill>
                  <a:schemeClr val="tx1"/>
                </a:solidFill>
              </a:defRPr>
            </a:lvl1pPr>
          </a:lstStyle>
          <a:p>
            <a:r>
              <a:rPr lang="en-US"/>
              <a:t>Click icon to add picture</a:t>
            </a:r>
          </a:p>
        </p:txBody>
      </p:sp>
      <p:sp>
        <p:nvSpPr>
          <p:cNvPr id="42" name="Picture Placeholder 8">
            <a:extLst>
              <a:ext uri="{FF2B5EF4-FFF2-40B4-BE49-F238E27FC236}">
                <a16:creationId xmlns:a16="http://schemas.microsoft.com/office/drawing/2014/main" id="{ACC19694-B845-762C-3E2C-6BC1BA826014}"/>
              </a:ext>
            </a:extLst>
          </p:cNvPr>
          <p:cNvSpPr>
            <a:spLocks noGrp="1"/>
          </p:cNvSpPr>
          <p:nvPr>
            <p:ph type="pic" sz="quarter" idx="30"/>
          </p:nvPr>
        </p:nvSpPr>
        <p:spPr>
          <a:xfrm>
            <a:off x="457200" y="1985811"/>
            <a:ext cx="3188924" cy="555057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a:t>Click icon to add picture</a:t>
            </a:r>
          </a:p>
        </p:txBody>
      </p:sp>
      <p:sp>
        <p:nvSpPr>
          <p:cNvPr id="43" name="Picture Placeholder 8">
            <a:extLst>
              <a:ext uri="{FF2B5EF4-FFF2-40B4-BE49-F238E27FC236}">
                <a16:creationId xmlns:a16="http://schemas.microsoft.com/office/drawing/2014/main" id="{7AD232FB-D500-E6F5-5E98-1D2D3945E949}"/>
              </a:ext>
            </a:extLst>
          </p:cNvPr>
          <p:cNvSpPr>
            <a:spLocks noGrp="1"/>
          </p:cNvSpPr>
          <p:nvPr>
            <p:ph type="pic" sz="quarter" idx="31"/>
          </p:nvPr>
        </p:nvSpPr>
        <p:spPr>
          <a:xfrm>
            <a:off x="14534153" y="1985811"/>
            <a:ext cx="3188924" cy="555057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a:t>Click icon to add picture</a:t>
            </a:r>
          </a:p>
        </p:txBody>
      </p:sp>
    </p:spTree>
    <p:extLst>
      <p:ext uri="{BB962C8B-B14F-4D97-AF65-F5344CB8AC3E}">
        <p14:creationId xmlns:p14="http://schemas.microsoft.com/office/powerpoint/2010/main" val="1472728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30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6" presetClass="emph" presetSubtype="0" accel="50000" decel="50000" autoRev="1" fill="hold" grpId="1" nodeType="withEffect">
                                  <p:stCondLst>
                                    <p:cond delay="300"/>
                                  </p:stCondLst>
                                  <p:childTnLst>
                                    <p:animScale>
                                      <p:cBhvr>
                                        <p:cTn id="9" dur="500" fill="hold"/>
                                        <p:tgtEl>
                                          <p:spTgt spid="39"/>
                                        </p:tgtEl>
                                      </p:cBhvr>
                                      <p:by x="105000" y="105000"/>
                                    </p:animScale>
                                  </p:childTnLst>
                                </p:cTn>
                              </p:par>
                              <p:par>
                                <p:cTn id="10" presetID="22" presetClass="entr" presetSubtype="8" fill="hold" grpId="0" nodeType="withEffect">
                                  <p:stCondLst>
                                    <p:cond delay="900"/>
                                  </p:stCondLst>
                                  <p:childTnLst>
                                    <p:set>
                                      <p:cBhvr>
                                        <p:cTn id="11" dur="1" fill="hold">
                                          <p:stCondLst>
                                            <p:cond delay="0"/>
                                          </p:stCondLst>
                                        </p:cTn>
                                        <p:tgtEl>
                                          <p:spTgt spid="40"/>
                                        </p:tgtEl>
                                        <p:attrNameLst>
                                          <p:attrName>style.visibility</p:attrName>
                                        </p:attrNameLst>
                                      </p:cBhvr>
                                      <p:to>
                                        <p:strVal val="visible"/>
                                      </p:to>
                                    </p:set>
                                    <p:animEffect transition="in" filter="wipe(left)">
                                      <p:cBhvr>
                                        <p:cTn id="12" dur="500"/>
                                        <p:tgtEl>
                                          <p:spTgt spid="40"/>
                                        </p:tgtEl>
                                      </p:cBhvr>
                                    </p:animEffect>
                                  </p:childTnLst>
                                </p:cTn>
                              </p:par>
                              <p:par>
                                <p:cTn id="13" presetID="6" presetClass="emph" presetSubtype="0" accel="50000" decel="50000" autoRev="1" fill="hold" grpId="1" nodeType="withEffect">
                                  <p:stCondLst>
                                    <p:cond delay="900"/>
                                  </p:stCondLst>
                                  <p:childTnLst>
                                    <p:animScale>
                                      <p:cBhvr>
                                        <p:cTn id="14" dur="500" fill="hold"/>
                                        <p:tgtEl>
                                          <p:spTgt spid="40"/>
                                        </p:tgtEl>
                                      </p:cBhvr>
                                      <p:by x="105000" y="105000"/>
                                    </p:animScale>
                                  </p:childTnLst>
                                </p:cTn>
                              </p:par>
                              <p:par>
                                <p:cTn id="15" presetID="22" presetClass="entr" presetSubtype="8" fill="hold" nodeType="withEffect">
                                  <p:stCondLst>
                                    <p:cond delay="30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par>
                                <p:cTn id="18" presetID="22" presetClass="entr" presetSubtype="8" fill="hold" grpId="0" nodeType="withEffect">
                                  <p:stCondLst>
                                    <p:cond delay="600"/>
                                  </p:stCondLst>
                                  <p:childTnLst>
                                    <p:set>
                                      <p:cBhvr>
                                        <p:cTn id="19" dur="1" fill="hold">
                                          <p:stCondLst>
                                            <p:cond delay="0"/>
                                          </p:stCondLst>
                                        </p:cTn>
                                        <p:tgtEl>
                                          <p:spTgt spid="41"/>
                                        </p:tgtEl>
                                        <p:attrNameLst>
                                          <p:attrName>style.visibility</p:attrName>
                                        </p:attrNameLst>
                                      </p:cBhvr>
                                      <p:to>
                                        <p:strVal val="visible"/>
                                      </p:to>
                                    </p:set>
                                    <p:animEffect transition="in" filter="wipe(left)">
                                      <p:cBhvr>
                                        <p:cTn id="20" dur="500"/>
                                        <p:tgtEl>
                                          <p:spTgt spid="41"/>
                                        </p:tgtEl>
                                      </p:cBhvr>
                                    </p:animEffect>
                                  </p:childTnLst>
                                </p:cTn>
                              </p:par>
                              <p:par>
                                <p:cTn id="21" presetID="6" presetClass="emph" presetSubtype="0" accel="50000" decel="50000" autoRev="1" fill="hold" grpId="1" nodeType="withEffect">
                                  <p:stCondLst>
                                    <p:cond delay="600"/>
                                  </p:stCondLst>
                                  <p:childTnLst>
                                    <p:animScale>
                                      <p:cBhvr>
                                        <p:cTn id="22" dur="500" fill="hold"/>
                                        <p:tgtEl>
                                          <p:spTgt spid="41"/>
                                        </p:tgtEl>
                                      </p:cBhvr>
                                      <p:by x="105000" y="105000"/>
                                    </p:animScale>
                                  </p:childTnLst>
                                </p:cTn>
                              </p:par>
                              <p:par>
                                <p:cTn id="23" presetID="22" presetClass="entr" presetSubtype="8" fill="hold" grpId="0" nodeType="withEffect">
                                  <p:stCondLst>
                                    <p:cond delay="300"/>
                                  </p:stCondLst>
                                  <p:childTnLst>
                                    <p:set>
                                      <p:cBhvr>
                                        <p:cTn id="24" dur="1" fill="hold">
                                          <p:stCondLst>
                                            <p:cond delay="0"/>
                                          </p:stCondLst>
                                        </p:cTn>
                                        <p:tgtEl>
                                          <p:spTgt spid="42"/>
                                        </p:tgtEl>
                                        <p:attrNameLst>
                                          <p:attrName>style.visibility</p:attrName>
                                        </p:attrNameLst>
                                      </p:cBhvr>
                                      <p:to>
                                        <p:strVal val="visible"/>
                                      </p:to>
                                    </p:set>
                                    <p:animEffect transition="in" filter="wipe(left)">
                                      <p:cBhvr>
                                        <p:cTn id="25" dur="500"/>
                                        <p:tgtEl>
                                          <p:spTgt spid="42"/>
                                        </p:tgtEl>
                                      </p:cBhvr>
                                    </p:animEffect>
                                  </p:childTnLst>
                                </p:cTn>
                              </p:par>
                              <p:par>
                                <p:cTn id="26" presetID="6" presetClass="emph" presetSubtype="0" accel="50000" decel="50000" autoRev="1" fill="hold" grpId="1" nodeType="withEffect">
                                  <p:stCondLst>
                                    <p:cond delay="300"/>
                                  </p:stCondLst>
                                  <p:childTnLst>
                                    <p:animScale>
                                      <p:cBhvr>
                                        <p:cTn id="27" dur="500" fill="hold"/>
                                        <p:tgtEl>
                                          <p:spTgt spid="42"/>
                                        </p:tgtEl>
                                      </p:cBhvr>
                                      <p:by x="105000" y="105000"/>
                                    </p:animScale>
                                  </p:childTnLst>
                                </p:cTn>
                              </p:par>
                              <p:par>
                                <p:cTn id="28" presetID="22" presetClass="entr" presetSubtype="8" fill="hold" grpId="0" nodeType="withEffect">
                                  <p:stCondLst>
                                    <p:cond delay="900"/>
                                  </p:stCondLst>
                                  <p:childTnLst>
                                    <p:set>
                                      <p:cBhvr>
                                        <p:cTn id="29" dur="1" fill="hold">
                                          <p:stCondLst>
                                            <p:cond delay="0"/>
                                          </p:stCondLst>
                                        </p:cTn>
                                        <p:tgtEl>
                                          <p:spTgt spid="43"/>
                                        </p:tgtEl>
                                        <p:attrNameLst>
                                          <p:attrName>style.visibility</p:attrName>
                                        </p:attrNameLst>
                                      </p:cBhvr>
                                      <p:to>
                                        <p:strVal val="visible"/>
                                      </p:to>
                                    </p:set>
                                    <p:animEffect transition="in" filter="wipe(left)">
                                      <p:cBhvr>
                                        <p:cTn id="30" dur="500"/>
                                        <p:tgtEl>
                                          <p:spTgt spid="43"/>
                                        </p:tgtEl>
                                      </p:cBhvr>
                                    </p:animEffect>
                                  </p:childTnLst>
                                </p:cTn>
                              </p:par>
                              <p:par>
                                <p:cTn id="31" presetID="6" presetClass="emph" presetSubtype="0" accel="50000" decel="50000" autoRev="1" fill="hold" grpId="1" nodeType="withEffect">
                                  <p:stCondLst>
                                    <p:cond delay="900"/>
                                  </p:stCondLst>
                                  <p:childTnLst>
                                    <p:animScale>
                                      <p:cBhvr>
                                        <p:cTn id="32" dur="500" fill="hold"/>
                                        <p:tgtEl>
                                          <p:spTgt spid="4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Two Content">
    <p:bg>
      <p:bgRef idx="1001">
        <a:schemeClr val="bg1"/>
      </p:bgRef>
    </p:bg>
    <p:spTree>
      <p:nvGrpSpPr>
        <p:cNvPr id="1" name=""/>
        <p:cNvGrpSpPr/>
        <p:nvPr/>
      </p:nvGrpSpPr>
      <p:grpSpPr>
        <a:xfrm>
          <a:off x="0" y="0"/>
          <a:ext cx="0" cy="0"/>
          <a:chOff x="0" y="0"/>
          <a:chExt cx="0" cy="0"/>
        </a:xfrm>
      </p:grpSpPr>
      <p:sp>
        <p:nvSpPr>
          <p:cNvPr id="31" name="object 23">
            <a:extLst>
              <a:ext uri="{FF2B5EF4-FFF2-40B4-BE49-F238E27FC236}">
                <a16:creationId xmlns:a16="http://schemas.microsoft.com/office/drawing/2014/main" id="{53472799-B3D3-115D-EEDB-188BD5A31CBF}"/>
              </a:ext>
            </a:extLst>
          </p:cNvPr>
          <p:cNvSpPr txBox="1"/>
          <p:nvPr userDrawn="1"/>
        </p:nvSpPr>
        <p:spPr>
          <a:xfrm>
            <a:off x="9350714" y="8975150"/>
            <a:ext cx="327660" cy="190437"/>
          </a:xfrm>
          <a:prstGeom prst="rect">
            <a:avLst/>
          </a:prstGeom>
        </p:spPr>
        <p:txBody>
          <a:bodyPr vert="horz" wrap="square" lIns="0" tIns="13335" rIns="0" bIns="0" rtlCol="0">
            <a:spAutoFit/>
          </a:bodyPr>
          <a:lstStyle/>
          <a:p>
            <a:pPr>
              <a:lnSpc>
                <a:spcPct val="100000"/>
              </a:lnSpc>
              <a:spcBef>
                <a:spcPts val="105"/>
              </a:spcBef>
            </a:pPr>
            <a:r>
              <a:rPr sz="1150" spc="-10">
                <a:solidFill>
                  <a:srgbClr val="FFFFFF"/>
                </a:solidFill>
                <a:latin typeface="Arial"/>
                <a:cs typeface="Arial"/>
              </a:rPr>
              <a:t>April</a:t>
            </a:r>
            <a:endParaRPr sz="1150">
              <a:latin typeface="Arial"/>
              <a:cs typeface="Arial"/>
            </a:endParaRPr>
          </a:p>
        </p:txBody>
      </p:sp>
      <p:sp>
        <p:nvSpPr>
          <p:cNvPr id="8" name="Picture Placeholder 8">
            <a:extLst>
              <a:ext uri="{FF2B5EF4-FFF2-40B4-BE49-F238E27FC236}">
                <a16:creationId xmlns:a16="http://schemas.microsoft.com/office/drawing/2014/main" id="{73B5E036-867E-48B8-82EC-E9BDC43453D0}"/>
              </a:ext>
            </a:extLst>
          </p:cNvPr>
          <p:cNvSpPr>
            <a:spLocks noGrp="1"/>
          </p:cNvSpPr>
          <p:nvPr>
            <p:ph type="pic" sz="quarter" idx="14"/>
          </p:nvPr>
        </p:nvSpPr>
        <p:spPr>
          <a:xfrm>
            <a:off x="7860351" y="1"/>
            <a:ext cx="4587969" cy="3434224"/>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a:t>Click icon to add picture</a:t>
            </a:r>
          </a:p>
        </p:txBody>
      </p:sp>
      <p:sp>
        <p:nvSpPr>
          <p:cNvPr id="9" name="Picture Placeholder 8">
            <a:extLst>
              <a:ext uri="{FF2B5EF4-FFF2-40B4-BE49-F238E27FC236}">
                <a16:creationId xmlns:a16="http://schemas.microsoft.com/office/drawing/2014/main" id="{D53106C5-EFAD-82B7-4138-548FC3528CDC}"/>
              </a:ext>
            </a:extLst>
          </p:cNvPr>
          <p:cNvSpPr>
            <a:spLocks noGrp="1"/>
          </p:cNvSpPr>
          <p:nvPr>
            <p:ph type="pic" sz="quarter" idx="15"/>
          </p:nvPr>
        </p:nvSpPr>
        <p:spPr>
          <a:xfrm>
            <a:off x="7453951" y="3440865"/>
            <a:ext cx="4587969" cy="3434224"/>
          </a:xfrm>
          <a:prstGeom prst="rect">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1200">
                <a:solidFill>
                  <a:schemeClr val="tx1"/>
                </a:solidFill>
              </a:defRPr>
            </a:lvl1pPr>
          </a:lstStyle>
          <a:p>
            <a:r>
              <a:rPr lang="en-US"/>
              <a:t>Click icon to add picture</a:t>
            </a:r>
          </a:p>
        </p:txBody>
      </p:sp>
      <p:sp>
        <p:nvSpPr>
          <p:cNvPr id="10" name="Picture Placeholder 8">
            <a:extLst>
              <a:ext uri="{FF2B5EF4-FFF2-40B4-BE49-F238E27FC236}">
                <a16:creationId xmlns:a16="http://schemas.microsoft.com/office/drawing/2014/main" id="{D274270A-5734-8020-5BB7-FC71B836C352}"/>
              </a:ext>
            </a:extLst>
          </p:cNvPr>
          <p:cNvSpPr>
            <a:spLocks noGrp="1"/>
          </p:cNvSpPr>
          <p:nvPr>
            <p:ph type="pic" sz="quarter" idx="16"/>
          </p:nvPr>
        </p:nvSpPr>
        <p:spPr>
          <a:xfrm>
            <a:off x="7860351" y="6881729"/>
            <a:ext cx="4587969" cy="3434224"/>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a:t>Click icon to add picture</a:t>
            </a:r>
          </a:p>
        </p:txBody>
      </p:sp>
    </p:spTree>
    <p:extLst>
      <p:ext uri="{BB962C8B-B14F-4D97-AF65-F5344CB8AC3E}">
        <p14:creationId xmlns:p14="http://schemas.microsoft.com/office/powerpoint/2010/main" val="6786452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3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6" presetClass="emph" presetSubtype="0" accel="50000" decel="50000" autoRev="1" fill="hold" grpId="1" nodeType="withEffect">
                                  <p:stCondLst>
                                    <p:cond delay="300"/>
                                  </p:stCondLst>
                                  <p:childTnLst>
                                    <p:animScale>
                                      <p:cBhvr>
                                        <p:cTn id="9" dur="500" fill="hold"/>
                                        <p:tgtEl>
                                          <p:spTgt spid="8"/>
                                        </p:tgtEl>
                                      </p:cBhvr>
                                      <p:by x="105000" y="105000"/>
                                    </p:animScale>
                                  </p:childTnLst>
                                </p:cTn>
                              </p:par>
                              <p:par>
                                <p:cTn id="10" presetID="22" presetClass="entr" presetSubtype="8" fill="hold" grpId="0" nodeType="withEffect">
                                  <p:stCondLst>
                                    <p:cond delay="90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par>
                                <p:cTn id="13" presetID="6" presetClass="emph" presetSubtype="0" accel="50000" decel="50000" autoRev="1" fill="hold" grpId="1" nodeType="withEffect">
                                  <p:stCondLst>
                                    <p:cond delay="900"/>
                                  </p:stCondLst>
                                  <p:childTnLst>
                                    <p:animScale>
                                      <p:cBhvr>
                                        <p:cTn id="14" dur="500" fill="hold"/>
                                        <p:tgtEl>
                                          <p:spTgt spid="9"/>
                                        </p:tgtEl>
                                      </p:cBhvr>
                                      <p:by x="105000" y="105000"/>
                                    </p:animScale>
                                  </p:childTnLst>
                                </p:cTn>
                              </p:par>
                              <p:par>
                                <p:cTn id="15" presetID="22" presetClass="entr" presetSubtype="8" fill="hold" grpId="0" nodeType="withEffect">
                                  <p:stCondLst>
                                    <p:cond delay="60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par>
                                <p:cTn id="18" presetID="6" presetClass="emph" presetSubtype="0" accel="50000" decel="50000" autoRev="1" fill="hold" grpId="1" nodeType="withEffect">
                                  <p:stCondLst>
                                    <p:cond delay="600"/>
                                  </p:stCondLst>
                                  <p:childTnLst>
                                    <p:animScale>
                                      <p:cBhvr>
                                        <p:cTn id="19" dur="500"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Two Content">
    <p:bg>
      <p:bgRef idx="1001">
        <a:schemeClr val="bg1"/>
      </p:bgRef>
    </p:bg>
    <p:spTree>
      <p:nvGrpSpPr>
        <p:cNvPr id="1" name=""/>
        <p:cNvGrpSpPr/>
        <p:nvPr/>
      </p:nvGrpSpPr>
      <p:grpSpPr>
        <a:xfrm>
          <a:off x="0" y="0"/>
          <a:ext cx="0" cy="0"/>
          <a:chOff x="0" y="0"/>
          <a:chExt cx="0" cy="0"/>
        </a:xfrm>
      </p:grpSpPr>
      <p:pic>
        <p:nvPicPr>
          <p:cNvPr id="19" name="Picture 18" descr="A black rectangle with a black background&#10;&#10;Description automatically generated with low confidence">
            <a:extLst>
              <a:ext uri="{FF2B5EF4-FFF2-40B4-BE49-F238E27FC236}">
                <a16:creationId xmlns:a16="http://schemas.microsoft.com/office/drawing/2014/main" id="{8203FF5F-A31A-F0B6-DB5D-85253CBE66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148387" y="9334500"/>
            <a:ext cx="453813" cy="457200"/>
          </a:xfrm>
          <a:prstGeom prst="rect">
            <a:avLst/>
          </a:prstGeom>
        </p:spPr>
      </p:pic>
      <p:sp>
        <p:nvSpPr>
          <p:cNvPr id="30" name="object 22">
            <a:extLst>
              <a:ext uri="{FF2B5EF4-FFF2-40B4-BE49-F238E27FC236}">
                <a16:creationId xmlns:a16="http://schemas.microsoft.com/office/drawing/2014/main" id="{FC0818E5-C167-9380-0DA1-4AF9DE16C614}"/>
              </a:ext>
            </a:extLst>
          </p:cNvPr>
          <p:cNvSpPr txBox="1"/>
          <p:nvPr userDrawn="1"/>
        </p:nvSpPr>
        <p:spPr>
          <a:xfrm>
            <a:off x="6972874" y="8975150"/>
            <a:ext cx="445134" cy="190437"/>
          </a:xfrm>
          <a:prstGeom prst="rect">
            <a:avLst/>
          </a:prstGeom>
        </p:spPr>
        <p:txBody>
          <a:bodyPr vert="horz" wrap="square" lIns="0" tIns="13335" rIns="0" bIns="0" rtlCol="0">
            <a:spAutoFit/>
          </a:bodyPr>
          <a:lstStyle/>
          <a:p>
            <a:pPr>
              <a:lnSpc>
                <a:spcPct val="100000"/>
              </a:lnSpc>
              <a:spcBef>
                <a:spcPts val="105"/>
              </a:spcBef>
            </a:pPr>
            <a:r>
              <a:rPr sz="1150" spc="-10">
                <a:solidFill>
                  <a:srgbClr val="FFFFFF"/>
                </a:solidFill>
                <a:latin typeface="Arial"/>
                <a:cs typeface="Arial"/>
              </a:rPr>
              <a:t>March</a:t>
            </a:r>
            <a:endParaRPr sz="1150">
              <a:latin typeface="Arial"/>
              <a:cs typeface="Arial"/>
            </a:endParaRPr>
          </a:p>
        </p:txBody>
      </p:sp>
      <p:sp>
        <p:nvSpPr>
          <p:cNvPr id="31" name="object 23">
            <a:extLst>
              <a:ext uri="{FF2B5EF4-FFF2-40B4-BE49-F238E27FC236}">
                <a16:creationId xmlns:a16="http://schemas.microsoft.com/office/drawing/2014/main" id="{53472799-B3D3-115D-EEDB-188BD5A31CBF}"/>
              </a:ext>
            </a:extLst>
          </p:cNvPr>
          <p:cNvSpPr txBox="1"/>
          <p:nvPr userDrawn="1"/>
        </p:nvSpPr>
        <p:spPr>
          <a:xfrm>
            <a:off x="9350714" y="8975150"/>
            <a:ext cx="327660" cy="190437"/>
          </a:xfrm>
          <a:prstGeom prst="rect">
            <a:avLst/>
          </a:prstGeom>
        </p:spPr>
        <p:txBody>
          <a:bodyPr vert="horz" wrap="square" lIns="0" tIns="13335" rIns="0" bIns="0" rtlCol="0">
            <a:spAutoFit/>
          </a:bodyPr>
          <a:lstStyle/>
          <a:p>
            <a:pPr>
              <a:lnSpc>
                <a:spcPct val="100000"/>
              </a:lnSpc>
              <a:spcBef>
                <a:spcPts val="105"/>
              </a:spcBef>
            </a:pPr>
            <a:r>
              <a:rPr sz="1150" spc="-10">
                <a:solidFill>
                  <a:srgbClr val="FFFFFF"/>
                </a:solidFill>
                <a:latin typeface="Arial"/>
                <a:cs typeface="Arial"/>
              </a:rPr>
              <a:t>April</a:t>
            </a:r>
            <a:endParaRPr sz="1150">
              <a:latin typeface="Arial"/>
              <a:cs typeface="Arial"/>
            </a:endParaRPr>
          </a:p>
        </p:txBody>
      </p:sp>
      <p:sp>
        <p:nvSpPr>
          <p:cNvPr id="11" name="Picture Placeholder 8">
            <a:extLst>
              <a:ext uri="{FF2B5EF4-FFF2-40B4-BE49-F238E27FC236}">
                <a16:creationId xmlns:a16="http://schemas.microsoft.com/office/drawing/2014/main" id="{AD401B27-5A05-6320-D19A-5A1D499EC83B}"/>
              </a:ext>
            </a:extLst>
          </p:cNvPr>
          <p:cNvSpPr>
            <a:spLocks noGrp="1"/>
          </p:cNvSpPr>
          <p:nvPr>
            <p:ph type="pic" sz="quarter" idx="15"/>
          </p:nvPr>
        </p:nvSpPr>
        <p:spPr>
          <a:xfrm>
            <a:off x="9203971" y="-15240"/>
            <a:ext cx="4575361" cy="10340316"/>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a:t>Click icon to add picture</a:t>
            </a:r>
          </a:p>
        </p:txBody>
      </p:sp>
      <p:sp>
        <p:nvSpPr>
          <p:cNvPr id="12" name="Rectangle 11">
            <a:extLst>
              <a:ext uri="{FF2B5EF4-FFF2-40B4-BE49-F238E27FC236}">
                <a16:creationId xmlns:a16="http://schemas.microsoft.com/office/drawing/2014/main" id="{4EFF5076-814E-75BA-F281-93B8590EAEE1}"/>
              </a:ext>
            </a:extLst>
          </p:cNvPr>
          <p:cNvSpPr/>
          <p:nvPr userDrawn="1"/>
        </p:nvSpPr>
        <p:spPr>
          <a:xfrm>
            <a:off x="13752018" y="-30481"/>
            <a:ext cx="4590612" cy="103403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5AECE886-D335-5628-6F25-5C3B461DE554}"/>
              </a:ext>
            </a:extLst>
          </p:cNvPr>
          <p:cNvSpPr>
            <a:spLocks noGrp="1"/>
          </p:cNvSpPr>
          <p:nvPr>
            <p:ph type="title"/>
          </p:nvPr>
        </p:nvSpPr>
        <p:spPr>
          <a:xfrm>
            <a:off x="685800" y="1104900"/>
            <a:ext cx="5083176" cy="1249845"/>
          </a:xfrm>
          <a:prstGeom prst="rect">
            <a:avLst/>
          </a:prstGeom>
        </p:spPr>
        <p:txBody>
          <a:bodyPr/>
          <a:lstStyle>
            <a:lvl1pPr>
              <a:defRPr sz="3750" b="1" i="0">
                <a:latin typeface="Arial" panose="020B0604020202020204" pitchFamily="34" charset="0"/>
                <a:cs typeface="Arial" panose="020B0604020202020204" pitchFamily="34" charset="0"/>
              </a:defRPr>
            </a:lvl1pPr>
          </a:lstStyle>
          <a:p>
            <a:r>
              <a:rPr lang="en-US"/>
              <a:t>Click to edit Master title style</a:t>
            </a:r>
          </a:p>
        </p:txBody>
      </p:sp>
      <p:pic>
        <p:nvPicPr>
          <p:cNvPr id="14" name="Picture 13" descr="Logo&#10;&#10;Description automatically generated">
            <a:extLst>
              <a:ext uri="{FF2B5EF4-FFF2-40B4-BE49-F238E27FC236}">
                <a16:creationId xmlns:a16="http://schemas.microsoft.com/office/drawing/2014/main" id="{5C3BE744-D122-D464-B306-89A79F934F8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300787" y="9486900"/>
            <a:ext cx="453813" cy="457200"/>
          </a:xfrm>
          <a:prstGeom prst="rect">
            <a:avLst/>
          </a:prstGeom>
          <a:noFill/>
        </p:spPr>
      </p:pic>
    </p:spTree>
    <p:extLst>
      <p:ext uri="{BB962C8B-B14F-4D97-AF65-F5344CB8AC3E}">
        <p14:creationId xmlns:p14="http://schemas.microsoft.com/office/powerpoint/2010/main" val="127511277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6" presetClass="emph" presetSubtype="0" accel="50000" decel="50000" autoRev="1" fill="hold" grpId="1" nodeType="withEffect">
                                  <p:stCondLst>
                                    <p:cond delay="500"/>
                                  </p:stCondLst>
                                  <p:childTnLst>
                                    <p:animScale>
                                      <p:cBhvr>
                                        <p:cTn id="9" dur="500" fill="hold"/>
                                        <p:tgtEl>
                                          <p:spTgt spid="11"/>
                                        </p:tgtEl>
                                      </p:cBhvr>
                                      <p:by x="105000" y="105000"/>
                                    </p:animScale>
                                  </p:childTnLst>
                                </p:cTn>
                              </p:par>
                              <p:par>
                                <p:cTn id="10" presetID="2" presetClass="entr" presetSubtype="2" decel="5000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1000" fill="hold"/>
                                        <p:tgtEl>
                                          <p:spTgt spid="12"/>
                                        </p:tgtEl>
                                        <p:attrNameLst>
                                          <p:attrName>ppt_x</p:attrName>
                                        </p:attrNameLst>
                                      </p:cBhvr>
                                      <p:tavLst>
                                        <p:tav tm="0">
                                          <p:val>
                                            <p:strVal val="1+#ppt_w/2"/>
                                          </p:val>
                                        </p:tav>
                                        <p:tav tm="100000">
                                          <p:val>
                                            <p:strVal val="#ppt_x"/>
                                          </p:val>
                                        </p:tav>
                                      </p:tavLst>
                                    </p:anim>
                                    <p:anim calcmode="lin" valueType="num">
                                      <p:cBhvr additive="base">
                                        <p:cTn id="13"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Two Content">
    <p:bg>
      <p:bgRef idx="1001">
        <a:schemeClr val="bg1"/>
      </p:bgRef>
    </p:bg>
    <p:spTree>
      <p:nvGrpSpPr>
        <p:cNvPr id="1" name=""/>
        <p:cNvGrpSpPr/>
        <p:nvPr/>
      </p:nvGrpSpPr>
      <p:grpSpPr>
        <a:xfrm>
          <a:off x="0" y="0"/>
          <a:ext cx="0" cy="0"/>
          <a:chOff x="0" y="0"/>
          <a:chExt cx="0" cy="0"/>
        </a:xfrm>
      </p:grpSpPr>
      <p:pic>
        <p:nvPicPr>
          <p:cNvPr id="8" name="Picture 7" descr="iPhone6_mockup_front_white.png">
            <a:extLst>
              <a:ext uri="{FF2B5EF4-FFF2-40B4-BE49-F238E27FC236}">
                <a16:creationId xmlns:a16="http://schemas.microsoft.com/office/drawing/2014/main" id="{1EC50AE4-1A26-2BFC-DF34-A37584DC13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77838" y="1754448"/>
            <a:ext cx="4333317" cy="6778104"/>
          </a:xfrm>
          <a:prstGeom prst="rect">
            <a:avLst/>
          </a:prstGeom>
        </p:spPr>
      </p:pic>
      <p:sp>
        <p:nvSpPr>
          <p:cNvPr id="11" name="Picture Placeholder 8">
            <a:extLst>
              <a:ext uri="{FF2B5EF4-FFF2-40B4-BE49-F238E27FC236}">
                <a16:creationId xmlns:a16="http://schemas.microsoft.com/office/drawing/2014/main" id="{3DE069F8-EF00-D6F8-6ACB-76DCAB33C54C}"/>
              </a:ext>
            </a:extLst>
          </p:cNvPr>
          <p:cNvSpPr>
            <a:spLocks noGrp="1"/>
          </p:cNvSpPr>
          <p:nvPr>
            <p:ph type="pic" sz="quarter" idx="27"/>
          </p:nvPr>
        </p:nvSpPr>
        <p:spPr>
          <a:xfrm>
            <a:off x="8131223" y="2834691"/>
            <a:ext cx="2626547" cy="4648108"/>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a:t>Click icon to add picture</a:t>
            </a:r>
          </a:p>
        </p:txBody>
      </p:sp>
      <p:pic>
        <p:nvPicPr>
          <p:cNvPr id="20" name="Picture 19" descr="iPhone6_mockup_front_white.png">
            <a:extLst>
              <a:ext uri="{FF2B5EF4-FFF2-40B4-BE49-F238E27FC236}">
                <a16:creationId xmlns:a16="http://schemas.microsoft.com/office/drawing/2014/main" id="{4772D1D3-1AD9-02FC-F3B8-A881ED6F4F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24887" y="1754448"/>
            <a:ext cx="4333317" cy="6778104"/>
          </a:xfrm>
          <a:prstGeom prst="rect">
            <a:avLst/>
          </a:prstGeom>
        </p:spPr>
      </p:pic>
      <p:sp>
        <p:nvSpPr>
          <p:cNvPr id="21" name="Picture Placeholder 8">
            <a:extLst>
              <a:ext uri="{FF2B5EF4-FFF2-40B4-BE49-F238E27FC236}">
                <a16:creationId xmlns:a16="http://schemas.microsoft.com/office/drawing/2014/main" id="{21998EBC-1DC4-1082-8D84-4185319E3421}"/>
              </a:ext>
            </a:extLst>
          </p:cNvPr>
          <p:cNvSpPr>
            <a:spLocks noGrp="1"/>
          </p:cNvSpPr>
          <p:nvPr>
            <p:ph type="pic" sz="quarter" idx="28"/>
          </p:nvPr>
        </p:nvSpPr>
        <p:spPr>
          <a:xfrm>
            <a:off x="11478272" y="2834691"/>
            <a:ext cx="2626547" cy="4648108"/>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a:t>Click icon to add picture</a:t>
            </a:r>
          </a:p>
        </p:txBody>
      </p:sp>
      <p:pic>
        <p:nvPicPr>
          <p:cNvPr id="22" name="Picture 21" descr="iPhone6_mockup_front_white.png">
            <a:extLst>
              <a:ext uri="{FF2B5EF4-FFF2-40B4-BE49-F238E27FC236}">
                <a16:creationId xmlns:a16="http://schemas.microsoft.com/office/drawing/2014/main" id="{3F2C0BF0-A2E3-F353-E6D2-1C04065ACD9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54683" y="1754448"/>
            <a:ext cx="4333317" cy="6778104"/>
          </a:xfrm>
          <a:prstGeom prst="rect">
            <a:avLst/>
          </a:prstGeom>
        </p:spPr>
      </p:pic>
      <p:sp>
        <p:nvSpPr>
          <p:cNvPr id="23" name="Picture Placeholder 8">
            <a:extLst>
              <a:ext uri="{FF2B5EF4-FFF2-40B4-BE49-F238E27FC236}">
                <a16:creationId xmlns:a16="http://schemas.microsoft.com/office/drawing/2014/main" id="{DD4610F5-1523-92E3-C9B5-CC18F61B1FEB}"/>
              </a:ext>
            </a:extLst>
          </p:cNvPr>
          <p:cNvSpPr>
            <a:spLocks noGrp="1"/>
          </p:cNvSpPr>
          <p:nvPr>
            <p:ph type="pic" sz="quarter" idx="29"/>
          </p:nvPr>
        </p:nvSpPr>
        <p:spPr>
          <a:xfrm>
            <a:off x="14808068" y="2834691"/>
            <a:ext cx="2626547" cy="4648108"/>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a:t>Click icon to add picture</a:t>
            </a:r>
          </a:p>
        </p:txBody>
      </p:sp>
      <p:sp>
        <p:nvSpPr>
          <p:cNvPr id="24" name="Title 1">
            <a:extLst>
              <a:ext uri="{FF2B5EF4-FFF2-40B4-BE49-F238E27FC236}">
                <a16:creationId xmlns:a16="http://schemas.microsoft.com/office/drawing/2014/main" id="{011DF935-3EDF-4FC8-77FE-DF4CC0B9BA7F}"/>
              </a:ext>
            </a:extLst>
          </p:cNvPr>
          <p:cNvSpPr>
            <a:spLocks noGrp="1"/>
          </p:cNvSpPr>
          <p:nvPr>
            <p:ph type="title"/>
          </p:nvPr>
        </p:nvSpPr>
        <p:spPr>
          <a:xfrm>
            <a:off x="685800" y="1104900"/>
            <a:ext cx="5083176" cy="1249845"/>
          </a:xfrm>
          <a:prstGeom prst="rect">
            <a:avLst/>
          </a:prstGeom>
        </p:spPr>
        <p:txBody>
          <a:bodyPr/>
          <a:lstStyle>
            <a:lvl1pPr>
              <a:defRPr sz="3750" b="1" i="0">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50419044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30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6" presetClass="emph" presetSubtype="0" accel="50000" decel="50000" autoRev="1" fill="hold" grpId="1" nodeType="withEffect">
                                  <p:stCondLst>
                                    <p:cond delay="300"/>
                                  </p:stCondLst>
                                  <p:childTnLst>
                                    <p:animScale>
                                      <p:cBhvr>
                                        <p:cTn id="9" dur="500" fill="hold"/>
                                        <p:tgtEl>
                                          <p:spTgt spid="11"/>
                                        </p:tgtEl>
                                      </p:cBhvr>
                                      <p:by x="105000" y="105000"/>
                                    </p:animScale>
                                  </p:childTnLst>
                                </p:cTn>
                              </p:par>
                              <p:par>
                                <p:cTn id="10" presetID="22" presetClass="entr" presetSubtype="4"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6" presetClass="emph" presetSubtype="0" accel="50000" decel="50000" autoRev="1" fill="hold" nodeType="withEffect">
                                  <p:stCondLst>
                                    <p:cond delay="0"/>
                                  </p:stCondLst>
                                  <p:childTnLst>
                                    <p:animScale>
                                      <p:cBhvr>
                                        <p:cTn id="14" dur="500" fill="hold"/>
                                        <p:tgtEl>
                                          <p:spTgt spid="8"/>
                                        </p:tgtEl>
                                      </p:cBhvr>
                                      <p:by x="110000" y="110000"/>
                                    </p:animScale>
                                  </p:childTnLst>
                                </p:cTn>
                              </p:par>
                              <p:par>
                                <p:cTn id="15" presetID="22" presetClass="entr" presetSubtype="8" fill="hold" grpId="0" nodeType="withEffect">
                                  <p:stCondLst>
                                    <p:cond delay="30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par>
                                <p:cTn id="18" presetID="6" presetClass="emph" presetSubtype="0" accel="50000" decel="50000" autoRev="1" fill="hold" grpId="1" nodeType="withEffect">
                                  <p:stCondLst>
                                    <p:cond delay="300"/>
                                  </p:stCondLst>
                                  <p:childTnLst>
                                    <p:animScale>
                                      <p:cBhvr>
                                        <p:cTn id="19" dur="500" fill="hold"/>
                                        <p:tgtEl>
                                          <p:spTgt spid="21"/>
                                        </p:tgtEl>
                                      </p:cBhvr>
                                      <p:by x="105000" y="105000"/>
                                    </p:animScale>
                                  </p:childTnLst>
                                </p:cTn>
                              </p:par>
                              <p:par>
                                <p:cTn id="20" presetID="22" presetClass="entr" presetSubtype="4"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par>
                                <p:cTn id="23" presetID="6" presetClass="emph" presetSubtype="0" accel="50000" decel="50000" autoRev="1" fill="hold" nodeType="withEffect">
                                  <p:stCondLst>
                                    <p:cond delay="0"/>
                                  </p:stCondLst>
                                  <p:childTnLst>
                                    <p:animScale>
                                      <p:cBhvr>
                                        <p:cTn id="24" dur="500" fill="hold"/>
                                        <p:tgtEl>
                                          <p:spTgt spid="20"/>
                                        </p:tgtEl>
                                      </p:cBhvr>
                                      <p:by x="110000" y="110000"/>
                                    </p:animScale>
                                  </p:childTnLst>
                                </p:cTn>
                              </p:par>
                              <p:par>
                                <p:cTn id="25" presetID="22" presetClass="entr" presetSubtype="8" fill="hold" grpId="0" nodeType="withEffect">
                                  <p:stCondLst>
                                    <p:cond delay="300"/>
                                  </p:stCondLst>
                                  <p:childTnLst>
                                    <p:set>
                                      <p:cBhvr>
                                        <p:cTn id="26" dur="1" fill="hold">
                                          <p:stCondLst>
                                            <p:cond delay="0"/>
                                          </p:stCondLst>
                                        </p:cTn>
                                        <p:tgtEl>
                                          <p:spTgt spid="23"/>
                                        </p:tgtEl>
                                        <p:attrNameLst>
                                          <p:attrName>style.visibility</p:attrName>
                                        </p:attrNameLst>
                                      </p:cBhvr>
                                      <p:to>
                                        <p:strVal val="visible"/>
                                      </p:to>
                                    </p:set>
                                    <p:animEffect transition="in" filter="wipe(left)">
                                      <p:cBhvr>
                                        <p:cTn id="27" dur="500"/>
                                        <p:tgtEl>
                                          <p:spTgt spid="23"/>
                                        </p:tgtEl>
                                      </p:cBhvr>
                                    </p:animEffect>
                                  </p:childTnLst>
                                </p:cTn>
                              </p:par>
                              <p:par>
                                <p:cTn id="28" presetID="6" presetClass="emph" presetSubtype="0" accel="50000" decel="50000" autoRev="1" fill="hold" grpId="1" nodeType="withEffect">
                                  <p:stCondLst>
                                    <p:cond delay="300"/>
                                  </p:stCondLst>
                                  <p:childTnLst>
                                    <p:animScale>
                                      <p:cBhvr>
                                        <p:cTn id="29" dur="500" fill="hold"/>
                                        <p:tgtEl>
                                          <p:spTgt spid="23"/>
                                        </p:tgtEl>
                                      </p:cBhvr>
                                      <p:by x="105000" y="105000"/>
                                    </p:animScale>
                                  </p:childTnLst>
                                </p:cTn>
                              </p:par>
                              <p:par>
                                <p:cTn id="30" presetID="22" presetClass="entr" presetSubtype="4"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500"/>
                                        <p:tgtEl>
                                          <p:spTgt spid="22"/>
                                        </p:tgtEl>
                                      </p:cBhvr>
                                    </p:animEffect>
                                  </p:childTnLst>
                                </p:cTn>
                              </p:par>
                              <p:par>
                                <p:cTn id="33" presetID="6" presetClass="emph" presetSubtype="0" accel="50000" decel="50000" autoRev="1" fill="hold" nodeType="withEffect">
                                  <p:stCondLst>
                                    <p:cond delay="0"/>
                                  </p:stCondLst>
                                  <p:childTnLst>
                                    <p:animScale>
                                      <p:cBhvr>
                                        <p:cTn id="34" dur="500" fill="hold"/>
                                        <p:tgtEl>
                                          <p:spTgt spid="22"/>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21" grpId="0" animBg="1"/>
      <p:bldP spid="21" grpId="1" animBg="1"/>
      <p:bldP spid="23" grpId="0" animBg="1"/>
      <p:bldP spid="23" grpId="1"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39A23EC3-8D33-05EA-1FDC-D48B50B396DB}"/>
              </a:ext>
            </a:extLst>
          </p:cNvPr>
          <p:cNvSpPr txBox="1">
            <a:spLocks/>
          </p:cNvSpPr>
          <p:nvPr userDrawn="1"/>
        </p:nvSpPr>
        <p:spPr>
          <a:xfrm>
            <a:off x="653143" y="9609137"/>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000" b="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err="1">
                <a:latin typeface="Arial" panose="020B0604020202020204" pitchFamily="34" charset="0"/>
                <a:cs typeface="Arial" panose="020B0604020202020204" pitchFamily="34" charset="0"/>
              </a:rPr>
              <a:t>AoFrio</a:t>
            </a:r>
            <a:r>
              <a:rPr lang="en-US" sz="1200">
                <a:latin typeface="Arial" panose="020B0604020202020204" pitchFamily="34" charset="0"/>
                <a:cs typeface="Arial" panose="020B0604020202020204" pitchFamily="34" charset="0"/>
              </a:rPr>
              <a:t> Company Confidential ©2022</a:t>
            </a:r>
          </a:p>
        </p:txBody>
      </p:sp>
      <p:pic>
        <p:nvPicPr>
          <p:cNvPr id="11" name="Picture 10" descr="A black rectangle with a black background&#10;&#10;Description automatically generated with low confidence">
            <a:extLst>
              <a:ext uri="{FF2B5EF4-FFF2-40B4-BE49-F238E27FC236}">
                <a16:creationId xmlns:a16="http://schemas.microsoft.com/office/drawing/2014/main" id="{C5FB2807-CBB8-01B9-A9C6-870C0636CD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148387" y="9334500"/>
            <a:ext cx="453813" cy="457200"/>
          </a:xfrm>
          <a:prstGeom prst="rect">
            <a:avLst/>
          </a:prstGeom>
        </p:spPr>
      </p:pic>
      <p:grpSp>
        <p:nvGrpSpPr>
          <p:cNvPr id="6" name="Группа 38">
            <a:extLst>
              <a:ext uri="{FF2B5EF4-FFF2-40B4-BE49-F238E27FC236}">
                <a16:creationId xmlns:a16="http://schemas.microsoft.com/office/drawing/2014/main" id="{D5DD45D8-4F8A-8AF4-39AC-FA551D12CA2A}"/>
              </a:ext>
            </a:extLst>
          </p:cNvPr>
          <p:cNvGrpSpPr/>
          <p:nvPr userDrawn="1"/>
        </p:nvGrpSpPr>
        <p:grpSpPr>
          <a:xfrm>
            <a:off x="2209800" y="1104900"/>
            <a:ext cx="3876239" cy="7737552"/>
            <a:chOff x="3421706" y="1143000"/>
            <a:chExt cx="2530932" cy="5052117"/>
          </a:xfrm>
        </p:grpSpPr>
        <p:sp>
          <p:nvSpPr>
            <p:cNvPr id="8" name="Скругленный прямоугольник 39">
              <a:extLst>
                <a:ext uri="{FF2B5EF4-FFF2-40B4-BE49-F238E27FC236}">
                  <a16:creationId xmlns:a16="http://schemas.microsoft.com/office/drawing/2014/main" id="{17E4E7AF-3CC2-0D6D-A330-0D6BD5911721}"/>
                </a:ext>
              </a:extLst>
            </p:cNvPr>
            <p:cNvSpPr/>
            <p:nvPr userDrawn="1"/>
          </p:nvSpPr>
          <p:spPr>
            <a:xfrm>
              <a:off x="5772337" y="2057401"/>
              <a:ext cx="180301" cy="487680"/>
            </a:xfrm>
            <a:prstGeom prst="round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3"/>
            </a:p>
          </p:txBody>
        </p:sp>
        <p:sp>
          <p:nvSpPr>
            <p:cNvPr id="9" name="Скругленный прямоугольник 40">
              <a:extLst>
                <a:ext uri="{FF2B5EF4-FFF2-40B4-BE49-F238E27FC236}">
                  <a16:creationId xmlns:a16="http://schemas.microsoft.com/office/drawing/2014/main" id="{5F47ABA5-8C3A-2CE0-AE54-B96ECA720242}"/>
                </a:ext>
              </a:extLst>
            </p:cNvPr>
            <p:cNvSpPr/>
            <p:nvPr userDrawn="1"/>
          </p:nvSpPr>
          <p:spPr>
            <a:xfrm>
              <a:off x="3421706" y="1971500"/>
              <a:ext cx="180301" cy="276137"/>
            </a:xfrm>
            <a:prstGeom prst="round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3"/>
            </a:p>
          </p:txBody>
        </p:sp>
        <p:sp>
          <p:nvSpPr>
            <p:cNvPr id="10" name="Скругленный прямоугольник 41">
              <a:extLst>
                <a:ext uri="{FF2B5EF4-FFF2-40B4-BE49-F238E27FC236}">
                  <a16:creationId xmlns:a16="http://schemas.microsoft.com/office/drawing/2014/main" id="{9EA4A273-874D-0837-A746-8CA65F13CF2F}"/>
                </a:ext>
              </a:extLst>
            </p:cNvPr>
            <p:cNvSpPr/>
            <p:nvPr userDrawn="1"/>
          </p:nvSpPr>
          <p:spPr>
            <a:xfrm>
              <a:off x="3421706" y="2530199"/>
              <a:ext cx="180301" cy="276137"/>
            </a:xfrm>
            <a:prstGeom prst="round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3"/>
            </a:p>
          </p:txBody>
        </p:sp>
        <p:sp>
          <p:nvSpPr>
            <p:cNvPr id="12" name="Скругленный прямоугольник 42">
              <a:extLst>
                <a:ext uri="{FF2B5EF4-FFF2-40B4-BE49-F238E27FC236}">
                  <a16:creationId xmlns:a16="http://schemas.microsoft.com/office/drawing/2014/main" id="{74B7246A-0748-2959-64B1-1311561B1E67}"/>
                </a:ext>
              </a:extLst>
            </p:cNvPr>
            <p:cNvSpPr/>
            <p:nvPr userDrawn="1"/>
          </p:nvSpPr>
          <p:spPr>
            <a:xfrm>
              <a:off x="3421706" y="3041744"/>
              <a:ext cx="180301" cy="276137"/>
            </a:xfrm>
            <a:prstGeom prst="round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3"/>
            </a:p>
          </p:txBody>
        </p:sp>
        <p:sp>
          <p:nvSpPr>
            <p:cNvPr id="14" name="Скругленный прямоугольник 43">
              <a:extLst>
                <a:ext uri="{FF2B5EF4-FFF2-40B4-BE49-F238E27FC236}">
                  <a16:creationId xmlns:a16="http://schemas.microsoft.com/office/drawing/2014/main" id="{391F19E7-2764-C1AB-E838-0E31FD3DA6A3}"/>
                </a:ext>
              </a:extLst>
            </p:cNvPr>
            <p:cNvSpPr/>
            <p:nvPr userDrawn="1"/>
          </p:nvSpPr>
          <p:spPr>
            <a:xfrm>
              <a:off x="3453659" y="1143000"/>
              <a:ext cx="2465281" cy="5052117"/>
            </a:xfrm>
            <a:prstGeom prst="roundRect">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3"/>
            </a:p>
          </p:txBody>
        </p:sp>
        <p:sp>
          <p:nvSpPr>
            <p:cNvPr id="15" name="Овал 44">
              <a:extLst>
                <a:ext uri="{FF2B5EF4-FFF2-40B4-BE49-F238E27FC236}">
                  <a16:creationId xmlns:a16="http://schemas.microsoft.com/office/drawing/2014/main" id="{7FB732EF-C811-02E1-BBEE-2C656737BB2A}"/>
                </a:ext>
              </a:extLst>
            </p:cNvPr>
            <p:cNvSpPr/>
            <p:nvPr userDrawn="1"/>
          </p:nvSpPr>
          <p:spPr>
            <a:xfrm>
              <a:off x="4481234" y="5699769"/>
              <a:ext cx="410131" cy="406782"/>
            </a:xfrm>
            <a:prstGeom prst="ellipse">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3"/>
            </a:p>
          </p:txBody>
        </p:sp>
        <p:sp>
          <p:nvSpPr>
            <p:cNvPr id="16" name="Скругленный прямоугольник 45">
              <a:extLst>
                <a:ext uri="{FF2B5EF4-FFF2-40B4-BE49-F238E27FC236}">
                  <a16:creationId xmlns:a16="http://schemas.microsoft.com/office/drawing/2014/main" id="{5C6F4288-9856-3E7F-C72F-54AFB676D9DD}"/>
                </a:ext>
              </a:extLst>
            </p:cNvPr>
            <p:cNvSpPr/>
            <p:nvPr userDrawn="1"/>
          </p:nvSpPr>
          <p:spPr>
            <a:xfrm>
              <a:off x="4372270" y="1457767"/>
              <a:ext cx="628058" cy="45719"/>
            </a:xfrm>
            <a:prstGeom prst="round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3"/>
            </a:p>
          </p:txBody>
        </p:sp>
        <p:sp>
          <p:nvSpPr>
            <p:cNvPr id="17" name="Овал 46">
              <a:extLst>
                <a:ext uri="{FF2B5EF4-FFF2-40B4-BE49-F238E27FC236}">
                  <a16:creationId xmlns:a16="http://schemas.microsoft.com/office/drawing/2014/main" id="{A89EF902-501F-3CC8-2058-FA6523738A78}"/>
                </a:ext>
              </a:extLst>
            </p:cNvPr>
            <p:cNvSpPr/>
            <p:nvPr userDrawn="1"/>
          </p:nvSpPr>
          <p:spPr>
            <a:xfrm flipH="1">
              <a:off x="4159907" y="1451578"/>
              <a:ext cx="59518" cy="58098"/>
            </a:xfrm>
            <a:prstGeom prst="ellipse">
              <a:avLst/>
            </a:prstGeom>
            <a:solidFill>
              <a:schemeClr val="tx1">
                <a:alpha val="2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3"/>
            </a:p>
          </p:txBody>
        </p:sp>
        <p:sp>
          <p:nvSpPr>
            <p:cNvPr id="18" name="Овал 47">
              <a:extLst>
                <a:ext uri="{FF2B5EF4-FFF2-40B4-BE49-F238E27FC236}">
                  <a16:creationId xmlns:a16="http://schemas.microsoft.com/office/drawing/2014/main" id="{AB6B6F04-E0AB-853E-AE94-707B99494238}"/>
                </a:ext>
              </a:extLst>
            </p:cNvPr>
            <p:cNvSpPr/>
            <p:nvPr userDrawn="1"/>
          </p:nvSpPr>
          <p:spPr>
            <a:xfrm flipH="1">
              <a:off x="4656540" y="1271335"/>
              <a:ext cx="59518" cy="58098"/>
            </a:xfrm>
            <a:prstGeom prst="ellipse">
              <a:avLst/>
            </a:prstGeom>
            <a:solidFill>
              <a:schemeClr val="tx1">
                <a:alpha val="2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3"/>
            </a:p>
          </p:txBody>
        </p:sp>
      </p:grpSp>
      <p:grpSp>
        <p:nvGrpSpPr>
          <p:cNvPr id="19" name="Группа 38">
            <a:extLst>
              <a:ext uri="{FF2B5EF4-FFF2-40B4-BE49-F238E27FC236}">
                <a16:creationId xmlns:a16="http://schemas.microsoft.com/office/drawing/2014/main" id="{E7C06D89-4BF5-2ADB-2A78-E92B51804463}"/>
              </a:ext>
            </a:extLst>
          </p:cNvPr>
          <p:cNvGrpSpPr/>
          <p:nvPr userDrawn="1"/>
        </p:nvGrpSpPr>
        <p:grpSpPr>
          <a:xfrm>
            <a:off x="7088219" y="1104900"/>
            <a:ext cx="3876239" cy="7737552"/>
            <a:chOff x="3421706" y="1143000"/>
            <a:chExt cx="2530932" cy="5052117"/>
          </a:xfrm>
        </p:grpSpPr>
        <p:sp>
          <p:nvSpPr>
            <p:cNvPr id="20" name="Скругленный прямоугольник 39">
              <a:extLst>
                <a:ext uri="{FF2B5EF4-FFF2-40B4-BE49-F238E27FC236}">
                  <a16:creationId xmlns:a16="http://schemas.microsoft.com/office/drawing/2014/main" id="{790D10A1-7B99-200B-BB42-FD7E637DC992}"/>
                </a:ext>
              </a:extLst>
            </p:cNvPr>
            <p:cNvSpPr/>
            <p:nvPr userDrawn="1"/>
          </p:nvSpPr>
          <p:spPr>
            <a:xfrm>
              <a:off x="5772337" y="2057401"/>
              <a:ext cx="180301" cy="487680"/>
            </a:xfrm>
            <a:prstGeom prst="round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3"/>
            </a:p>
          </p:txBody>
        </p:sp>
        <p:sp>
          <p:nvSpPr>
            <p:cNvPr id="21" name="Скругленный прямоугольник 40">
              <a:extLst>
                <a:ext uri="{FF2B5EF4-FFF2-40B4-BE49-F238E27FC236}">
                  <a16:creationId xmlns:a16="http://schemas.microsoft.com/office/drawing/2014/main" id="{FD90D20D-A4F2-B222-D8E2-7515A1F5F54A}"/>
                </a:ext>
              </a:extLst>
            </p:cNvPr>
            <p:cNvSpPr/>
            <p:nvPr userDrawn="1"/>
          </p:nvSpPr>
          <p:spPr>
            <a:xfrm>
              <a:off x="3421706" y="1971500"/>
              <a:ext cx="180301" cy="276137"/>
            </a:xfrm>
            <a:prstGeom prst="round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3"/>
            </a:p>
          </p:txBody>
        </p:sp>
        <p:sp>
          <p:nvSpPr>
            <p:cNvPr id="22" name="Скругленный прямоугольник 41">
              <a:extLst>
                <a:ext uri="{FF2B5EF4-FFF2-40B4-BE49-F238E27FC236}">
                  <a16:creationId xmlns:a16="http://schemas.microsoft.com/office/drawing/2014/main" id="{39EC386F-7428-7EF1-1094-43C6B71C13FA}"/>
                </a:ext>
              </a:extLst>
            </p:cNvPr>
            <p:cNvSpPr/>
            <p:nvPr userDrawn="1"/>
          </p:nvSpPr>
          <p:spPr>
            <a:xfrm>
              <a:off x="3421706" y="2530199"/>
              <a:ext cx="180301" cy="276137"/>
            </a:xfrm>
            <a:prstGeom prst="round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3"/>
            </a:p>
          </p:txBody>
        </p:sp>
        <p:sp>
          <p:nvSpPr>
            <p:cNvPr id="23" name="Скругленный прямоугольник 42">
              <a:extLst>
                <a:ext uri="{FF2B5EF4-FFF2-40B4-BE49-F238E27FC236}">
                  <a16:creationId xmlns:a16="http://schemas.microsoft.com/office/drawing/2014/main" id="{86484320-3FDC-2D32-FC9E-EEA747155D0A}"/>
                </a:ext>
              </a:extLst>
            </p:cNvPr>
            <p:cNvSpPr/>
            <p:nvPr userDrawn="1"/>
          </p:nvSpPr>
          <p:spPr>
            <a:xfrm>
              <a:off x="3421706" y="3041744"/>
              <a:ext cx="180301" cy="276137"/>
            </a:xfrm>
            <a:prstGeom prst="round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3"/>
            </a:p>
          </p:txBody>
        </p:sp>
        <p:sp>
          <p:nvSpPr>
            <p:cNvPr id="24" name="Скругленный прямоугольник 43">
              <a:extLst>
                <a:ext uri="{FF2B5EF4-FFF2-40B4-BE49-F238E27FC236}">
                  <a16:creationId xmlns:a16="http://schemas.microsoft.com/office/drawing/2014/main" id="{B5D6E994-BEA0-97A6-7FB9-C43A61E2C686}"/>
                </a:ext>
              </a:extLst>
            </p:cNvPr>
            <p:cNvSpPr/>
            <p:nvPr userDrawn="1"/>
          </p:nvSpPr>
          <p:spPr>
            <a:xfrm>
              <a:off x="3453659" y="1143000"/>
              <a:ext cx="2465281" cy="5052117"/>
            </a:xfrm>
            <a:prstGeom prst="roundRect">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3"/>
            </a:p>
          </p:txBody>
        </p:sp>
        <p:sp>
          <p:nvSpPr>
            <p:cNvPr id="25" name="Овал 44">
              <a:extLst>
                <a:ext uri="{FF2B5EF4-FFF2-40B4-BE49-F238E27FC236}">
                  <a16:creationId xmlns:a16="http://schemas.microsoft.com/office/drawing/2014/main" id="{37B738B1-EA8D-518B-AB57-0C9FCD9877A7}"/>
                </a:ext>
              </a:extLst>
            </p:cNvPr>
            <p:cNvSpPr/>
            <p:nvPr userDrawn="1"/>
          </p:nvSpPr>
          <p:spPr>
            <a:xfrm>
              <a:off x="4481234" y="5699769"/>
              <a:ext cx="410131" cy="406782"/>
            </a:xfrm>
            <a:prstGeom prst="ellipse">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3"/>
            </a:p>
          </p:txBody>
        </p:sp>
        <p:sp>
          <p:nvSpPr>
            <p:cNvPr id="26" name="Скругленный прямоугольник 45">
              <a:extLst>
                <a:ext uri="{FF2B5EF4-FFF2-40B4-BE49-F238E27FC236}">
                  <a16:creationId xmlns:a16="http://schemas.microsoft.com/office/drawing/2014/main" id="{F2CBEC22-3C1F-0489-0228-3E243BEB141A}"/>
                </a:ext>
              </a:extLst>
            </p:cNvPr>
            <p:cNvSpPr/>
            <p:nvPr userDrawn="1"/>
          </p:nvSpPr>
          <p:spPr>
            <a:xfrm>
              <a:off x="4372270" y="1457767"/>
              <a:ext cx="628058" cy="45719"/>
            </a:xfrm>
            <a:prstGeom prst="round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3"/>
            </a:p>
          </p:txBody>
        </p:sp>
        <p:sp>
          <p:nvSpPr>
            <p:cNvPr id="27" name="Овал 46">
              <a:extLst>
                <a:ext uri="{FF2B5EF4-FFF2-40B4-BE49-F238E27FC236}">
                  <a16:creationId xmlns:a16="http://schemas.microsoft.com/office/drawing/2014/main" id="{BCBC85A7-4997-1B09-75DA-00DFCC45B4CC}"/>
                </a:ext>
              </a:extLst>
            </p:cNvPr>
            <p:cNvSpPr/>
            <p:nvPr userDrawn="1"/>
          </p:nvSpPr>
          <p:spPr>
            <a:xfrm flipH="1">
              <a:off x="4159907" y="1451578"/>
              <a:ext cx="59518" cy="58098"/>
            </a:xfrm>
            <a:prstGeom prst="ellipse">
              <a:avLst/>
            </a:prstGeom>
            <a:solidFill>
              <a:schemeClr val="tx1">
                <a:alpha val="2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3"/>
            </a:p>
          </p:txBody>
        </p:sp>
        <p:sp>
          <p:nvSpPr>
            <p:cNvPr id="28" name="Овал 47">
              <a:extLst>
                <a:ext uri="{FF2B5EF4-FFF2-40B4-BE49-F238E27FC236}">
                  <a16:creationId xmlns:a16="http://schemas.microsoft.com/office/drawing/2014/main" id="{C8BA5EEE-A5B7-8FC3-4314-CF3382672DE7}"/>
                </a:ext>
              </a:extLst>
            </p:cNvPr>
            <p:cNvSpPr/>
            <p:nvPr userDrawn="1"/>
          </p:nvSpPr>
          <p:spPr>
            <a:xfrm flipH="1">
              <a:off x="4656540" y="1271335"/>
              <a:ext cx="59518" cy="58098"/>
            </a:xfrm>
            <a:prstGeom prst="ellipse">
              <a:avLst/>
            </a:prstGeom>
            <a:solidFill>
              <a:schemeClr val="tx1">
                <a:alpha val="2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3"/>
            </a:p>
          </p:txBody>
        </p:sp>
      </p:grpSp>
      <p:grpSp>
        <p:nvGrpSpPr>
          <p:cNvPr id="29" name="Группа 38">
            <a:extLst>
              <a:ext uri="{FF2B5EF4-FFF2-40B4-BE49-F238E27FC236}">
                <a16:creationId xmlns:a16="http://schemas.microsoft.com/office/drawing/2014/main" id="{8921BC57-E2BA-B5C8-E1B3-22C80E7B4129}"/>
              </a:ext>
            </a:extLst>
          </p:cNvPr>
          <p:cNvGrpSpPr/>
          <p:nvPr userDrawn="1"/>
        </p:nvGrpSpPr>
        <p:grpSpPr>
          <a:xfrm>
            <a:off x="12015575" y="1104900"/>
            <a:ext cx="3876239" cy="7737552"/>
            <a:chOff x="3421706" y="1143000"/>
            <a:chExt cx="2530932" cy="5052117"/>
          </a:xfrm>
        </p:grpSpPr>
        <p:sp>
          <p:nvSpPr>
            <p:cNvPr id="30" name="Скругленный прямоугольник 39">
              <a:extLst>
                <a:ext uri="{FF2B5EF4-FFF2-40B4-BE49-F238E27FC236}">
                  <a16:creationId xmlns:a16="http://schemas.microsoft.com/office/drawing/2014/main" id="{344298BD-ECBF-C54F-A1A5-D4FF6BF59327}"/>
                </a:ext>
              </a:extLst>
            </p:cNvPr>
            <p:cNvSpPr/>
            <p:nvPr userDrawn="1"/>
          </p:nvSpPr>
          <p:spPr>
            <a:xfrm>
              <a:off x="5772337" y="2057401"/>
              <a:ext cx="180301" cy="487680"/>
            </a:xfrm>
            <a:prstGeom prst="round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3"/>
            </a:p>
          </p:txBody>
        </p:sp>
        <p:sp>
          <p:nvSpPr>
            <p:cNvPr id="31" name="Скругленный прямоугольник 40">
              <a:extLst>
                <a:ext uri="{FF2B5EF4-FFF2-40B4-BE49-F238E27FC236}">
                  <a16:creationId xmlns:a16="http://schemas.microsoft.com/office/drawing/2014/main" id="{CAFB18FA-0962-A734-C4D0-368C67E5FEEF}"/>
                </a:ext>
              </a:extLst>
            </p:cNvPr>
            <p:cNvSpPr/>
            <p:nvPr userDrawn="1"/>
          </p:nvSpPr>
          <p:spPr>
            <a:xfrm>
              <a:off x="3421706" y="1971500"/>
              <a:ext cx="180301" cy="276137"/>
            </a:xfrm>
            <a:prstGeom prst="round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3"/>
            </a:p>
          </p:txBody>
        </p:sp>
        <p:sp>
          <p:nvSpPr>
            <p:cNvPr id="32" name="Скругленный прямоугольник 41">
              <a:extLst>
                <a:ext uri="{FF2B5EF4-FFF2-40B4-BE49-F238E27FC236}">
                  <a16:creationId xmlns:a16="http://schemas.microsoft.com/office/drawing/2014/main" id="{59E3CB54-BF07-26AC-3F08-9549CFB2E6F1}"/>
                </a:ext>
              </a:extLst>
            </p:cNvPr>
            <p:cNvSpPr/>
            <p:nvPr userDrawn="1"/>
          </p:nvSpPr>
          <p:spPr>
            <a:xfrm>
              <a:off x="3421706" y="2530199"/>
              <a:ext cx="180301" cy="276137"/>
            </a:xfrm>
            <a:prstGeom prst="round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3"/>
            </a:p>
          </p:txBody>
        </p:sp>
        <p:sp>
          <p:nvSpPr>
            <p:cNvPr id="33" name="Скругленный прямоугольник 42">
              <a:extLst>
                <a:ext uri="{FF2B5EF4-FFF2-40B4-BE49-F238E27FC236}">
                  <a16:creationId xmlns:a16="http://schemas.microsoft.com/office/drawing/2014/main" id="{678F453D-A4E5-EB4F-97DF-CD9649EAF882}"/>
                </a:ext>
              </a:extLst>
            </p:cNvPr>
            <p:cNvSpPr/>
            <p:nvPr userDrawn="1"/>
          </p:nvSpPr>
          <p:spPr>
            <a:xfrm>
              <a:off x="3421706" y="3041744"/>
              <a:ext cx="180301" cy="276137"/>
            </a:xfrm>
            <a:prstGeom prst="round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3"/>
            </a:p>
          </p:txBody>
        </p:sp>
        <p:sp>
          <p:nvSpPr>
            <p:cNvPr id="34" name="Скругленный прямоугольник 43">
              <a:extLst>
                <a:ext uri="{FF2B5EF4-FFF2-40B4-BE49-F238E27FC236}">
                  <a16:creationId xmlns:a16="http://schemas.microsoft.com/office/drawing/2014/main" id="{8CD1EB83-2CD6-1A58-488D-F4F786686BFF}"/>
                </a:ext>
              </a:extLst>
            </p:cNvPr>
            <p:cNvSpPr/>
            <p:nvPr userDrawn="1"/>
          </p:nvSpPr>
          <p:spPr>
            <a:xfrm>
              <a:off x="3453659" y="1143000"/>
              <a:ext cx="2465281" cy="5052117"/>
            </a:xfrm>
            <a:prstGeom prst="roundRect">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3"/>
            </a:p>
          </p:txBody>
        </p:sp>
        <p:sp>
          <p:nvSpPr>
            <p:cNvPr id="35" name="Овал 44">
              <a:extLst>
                <a:ext uri="{FF2B5EF4-FFF2-40B4-BE49-F238E27FC236}">
                  <a16:creationId xmlns:a16="http://schemas.microsoft.com/office/drawing/2014/main" id="{CFA70A60-CFE9-9B8D-7122-1B7850B6BC6A}"/>
                </a:ext>
              </a:extLst>
            </p:cNvPr>
            <p:cNvSpPr/>
            <p:nvPr userDrawn="1"/>
          </p:nvSpPr>
          <p:spPr>
            <a:xfrm>
              <a:off x="4481234" y="5699769"/>
              <a:ext cx="410131" cy="406782"/>
            </a:xfrm>
            <a:prstGeom prst="ellipse">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3"/>
            </a:p>
          </p:txBody>
        </p:sp>
        <p:sp>
          <p:nvSpPr>
            <p:cNvPr id="36" name="Скругленный прямоугольник 45">
              <a:extLst>
                <a:ext uri="{FF2B5EF4-FFF2-40B4-BE49-F238E27FC236}">
                  <a16:creationId xmlns:a16="http://schemas.microsoft.com/office/drawing/2014/main" id="{12C8F830-1835-ED7A-4650-DBE812C62E89}"/>
                </a:ext>
              </a:extLst>
            </p:cNvPr>
            <p:cNvSpPr/>
            <p:nvPr userDrawn="1"/>
          </p:nvSpPr>
          <p:spPr>
            <a:xfrm>
              <a:off x="4372270" y="1457767"/>
              <a:ext cx="628058" cy="45719"/>
            </a:xfrm>
            <a:prstGeom prst="round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3"/>
            </a:p>
          </p:txBody>
        </p:sp>
        <p:sp>
          <p:nvSpPr>
            <p:cNvPr id="37" name="Овал 46">
              <a:extLst>
                <a:ext uri="{FF2B5EF4-FFF2-40B4-BE49-F238E27FC236}">
                  <a16:creationId xmlns:a16="http://schemas.microsoft.com/office/drawing/2014/main" id="{E917E5CC-6B40-5C4C-5B3B-AC488F1C58A6}"/>
                </a:ext>
              </a:extLst>
            </p:cNvPr>
            <p:cNvSpPr/>
            <p:nvPr userDrawn="1"/>
          </p:nvSpPr>
          <p:spPr>
            <a:xfrm flipH="1">
              <a:off x="4159907" y="1451578"/>
              <a:ext cx="59518" cy="58098"/>
            </a:xfrm>
            <a:prstGeom prst="ellipse">
              <a:avLst/>
            </a:prstGeom>
            <a:solidFill>
              <a:schemeClr val="tx1">
                <a:alpha val="2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3"/>
            </a:p>
          </p:txBody>
        </p:sp>
        <p:sp>
          <p:nvSpPr>
            <p:cNvPr id="38" name="Овал 47">
              <a:extLst>
                <a:ext uri="{FF2B5EF4-FFF2-40B4-BE49-F238E27FC236}">
                  <a16:creationId xmlns:a16="http://schemas.microsoft.com/office/drawing/2014/main" id="{76D55071-57F0-9E61-2D3F-D946BD4DA88E}"/>
                </a:ext>
              </a:extLst>
            </p:cNvPr>
            <p:cNvSpPr/>
            <p:nvPr userDrawn="1"/>
          </p:nvSpPr>
          <p:spPr>
            <a:xfrm flipH="1">
              <a:off x="4656540" y="1271335"/>
              <a:ext cx="59518" cy="58098"/>
            </a:xfrm>
            <a:prstGeom prst="ellipse">
              <a:avLst/>
            </a:prstGeom>
            <a:solidFill>
              <a:schemeClr val="tx1">
                <a:alpha val="2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3"/>
            </a:p>
          </p:txBody>
        </p:sp>
      </p:grpSp>
      <p:sp>
        <p:nvSpPr>
          <p:cNvPr id="39" name="Picture Placeholder 8">
            <a:extLst>
              <a:ext uri="{FF2B5EF4-FFF2-40B4-BE49-F238E27FC236}">
                <a16:creationId xmlns:a16="http://schemas.microsoft.com/office/drawing/2014/main" id="{CEA245A5-798C-0E13-DB80-087E721B062D}"/>
              </a:ext>
            </a:extLst>
          </p:cNvPr>
          <p:cNvSpPr>
            <a:spLocks noGrp="1"/>
          </p:cNvSpPr>
          <p:nvPr>
            <p:ph type="pic" sz="quarter" idx="27"/>
          </p:nvPr>
        </p:nvSpPr>
        <p:spPr>
          <a:xfrm>
            <a:off x="2429289" y="1663251"/>
            <a:ext cx="3437261" cy="5982819"/>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a:t>Click icon to add picture</a:t>
            </a:r>
          </a:p>
        </p:txBody>
      </p:sp>
      <p:sp>
        <p:nvSpPr>
          <p:cNvPr id="40" name="Picture Placeholder 8">
            <a:extLst>
              <a:ext uri="{FF2B5EF4-FFF2-40B4-BE49-F238E27FC236}">
                <a16:creationId xmlns:a16="http://schemas.microsoft.com/office/drawing/2014/main" id="{492CD244-A369-EF3B-7BEE-0F42ED415C7F}"/>
              </a:ext>
            </a:extLst>
          </p:cNvPr>
          <p:cNvSpPr>
            <a:spLocks noGrp="1"/>
          </p:cNvSpPr>
          <p:nvPr>
            <p:ph type="pic" sz="quarter" idx="29"/>
          </p:nvPr>
        </p:nvSpPr>
        <p:spPr>
          <a:xfrm>
            <a:off x="12235064" y="1663251"/>
            <a:ext cx="3437261" cy="5982819"/>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a:t>Click icon to add picture</a:t>
            </a:r>
          </a:p>
        </p:txBody>
      </p:sp>
      <p:sp>
        <p:nvSpPr>
          <p:cNvPr id="41" name="Picture Placeholder 8">
            <a:extLst>
              <a:ext uri="{FF2B5EF4-FFF2-40B4-BE49-F238E27FC236}">
                <a16:creationId xmlns:a16="http://schemas.microsoft.com/office/drawing/2014/main" id="{D2A6626E-8373-D094-2326-7D7F4E4D322C}"/>
              </a:ext>
            </a:extLst>
          </p:cNvPr>
          <p:cNvSpPr>
            <a:spLocks noGrp="1"/>
          </p:cNvSpPr>
          <p:nvPr>
            <p:ph type="pic" sz="quarter" idx="14"/>
          </p:nvPr>
        </p:nvSpPr>
        <p:spPr>
          <a:xfrm>
            <a:off x="7307708" y="1669441"/>
            <a:ext cx="3437261" cy="5973339"/>
          </a:xfrm>
          <a:prstGeom prst="rect">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1200">
                <a:solidFill>
                  <a:schemeClr val="tx1"/>
                </a:solidFill>
              </a:defRPr>
            </a:lvl1pPr>
          </a:lstStyle>
          <a:p>
            <a:r>
              <a:rPr lang="en-US"/>
              <a:t>Click icon to add picture</a:t>
            </a:r>
          </a:p>
        </p:txBody>
      </p:sp>
    </p:spTree>
    <p:extLst>
      <p:ext uri="{BB962C8B-B14F-4D97-AF65-F5344CB8AC3E}">
        <p14:creationId xmlns:p14="http://schemas.microsoft.com/office/powerpoint/2010/main" val="8299040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39A23EC3-8D33-05EA-1FDC-D48B50B396DB}"/>
              </a:ext>
            </a:extLst>
          </p:cNvPr>
          <p:cNvSpPr txBox="1">
            <a:spLocks/>
          </p:cNvSpPr>
          <p:nvPr userDrawn="1"/>
        </p:nvSpPr>
        <p:spPr>
          <a:xfrm>
            <a:off x="653143" y="9609137"/>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000" b="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err="1">
                <a:latin typeface="Arial" panose="020B0604020202020204" pitchFamily="34" charset="0"/>
                <a:cs typeface="Arial" panose="020B0604020202020204" pitchFamily="34" charset="0"/>
              </a:rPr>
              <a:t>AoFrio</a:t>
            </a:r>
            <a:r>
              <a:rPr lang="en-US" sz="1200">
                <a:latin typeface="Arial" panose="020B0604020202020204" pitchFamily="34" charset="0"/>
                <a:cs typeface="Arial" panose="020B0604020202020204" pitchFamily="34" charset="0"/>
              </a:rPr>
              <a:t> Company Confidential ©2022</a:t>
            </a:r>
          </a:p>
        </p:txBody>
      </p:sp>
      <p:pic>
        <p:nvPicPr>
          <p:cNvPr id="11" name="Picture 10" descr="A black rectangle with a black background&#10;&#10;Description automatically generated with low confidence">
            <a:extLst>
              <a:ext uri="{FF2B5EF4-FFF2-40B4-BE49-F238E27FC236}">
                <a16:creationId xmlns:a16="http://schemas.microsoft.com/office/drawing/2014/main" id="{C5FB2807-CBB8-01B9-A9C6-870C0636CD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148387" y="9334500"/>
            <a:ext cx="453813" cy="457200"/>
          </a:xfrm>
          <a:prstGeom prst="rect">
            <a:avLst/>
          </a:prstGeom>
        </p:spPr>
      </p:pic>
      <p:grpSp>
        <p:nvGrpSpPr>
          <p:cNvPr id="19" name="Группа 38">
            <a:extLst>
              <a:ext uri="{FF2B5EF4-FFF2-40B4-BE49-F238E27FC236}">
                <a16:creationId xmlns:a16="http://schemas.microsoft.com/office/drawing/2014/main" id="{E7C06D89-4BF5-2ADB-2A78-E92B51804463}"/>
              </a:ext>
            </a:extLst>
          </p:cNvPr>
          <p:cNvGrpSpPr/>
          <p:nvPr userDrawn="1"/>
        </p:nvGrpSpPr>
        <p:grpSpPr>
          <a:xfrm>
            <a:off x="7229239" y="1554237"/>
            <a:ext cx="3596187" cy="7178526"/>
            <a:chOff x="3421706" y="1143000"/>
            <a:chExt cx="2530932" cy="5052117"/>
          </a:xfrm>
        </p:grpSpPr>
        <p:sp>
          <p:nvSpPr>
            <p:cNvPr id="20" name="Скругленный прямоугольник 39">
              <a:extLst>
                <a:ext uri="{FF2B5EF4-FFF2-40B4-BE49-F238E27FC236}">
                  <a16:creationId xmlns:a16="http://schemas.microsoft.com/office/drawing/2014/main" id="{790D10A1-7B99-200B-BB42-FD7E637DC992}"/>
                </a:ext>
              </a:extLst>
            </p:cNvPr>
            <p:cNvSpPr/>
            <p:nvPr userDrawn="1"/>
          </p:nvSpPr>
          <p:spPr>
            <a:xfrm>
              <a:off x="5772337" y="2057401"/>
              <a:ext cx="180301" cy="487680"/>
            </a:xfrm>
            <a:prstGeom prst="round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3"/>
            </a:p>
          </p:txBody>
        </p:sp>
        <p:sp>
          <p:nvSpPr>
            <p:cNvPr id="21" name="Скругленный прямоугольник 40">
              <a:extLst>
                <a:ext uri="{FF2B5EF4-FFF2-40B4-BE49-F238E27FC236}">
                  <a16:creationId xmlns:a16="http://schemas.microsoft.com/office/drawing/2014/main" id="{FD90D20D-A4F2-B222-D8E2-7515A1F5F54A}"/>
                </a:ext>
              </a:extLst>
            </p:cNvPr>
            <p:cNvSpPr/>
            <p:nvPr userDrawn="1"/>
          </p:nvSpPr>
          <p:spPr>
            <a:xfrm>
              <a:off x="3421706" y="1971500"/>
              <a:ext cx="180301" cy="276137"/>
            </a:xfrm>
            <a:prstGeom prst="round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3"/>
            </a:p>
          </p:txBody>
        </p:sp>
        <p:sp>
          <p:nvSpPr>
            <p:cNvPr id="22" name="Скругленный прямоугольник 41">
              <a:extLst>
                <a:ext uri="{FF2B5EF4-FFF2-40B4-BE49-F238E27FC236}">
                  <a16:creationId xmlns:a16="http://schemas.microsoft.com/office/drawing/2014/main" id="{39EC386F-7428-7EF1-1094-43C6B71C13FA}"/>
                </a:ext>
              </a:extLst>
            </p:cNvPr>
            <p:cNvSpPr/>
            <p:nvPr userDrawn="1"/>
          </p:nvSpPr>
          <p:spPr>
            <a:xfrm>
              <a:off x="3421706" y="2530199"/>
              <a:ext cx="180301" cy="276137"/>
            </a:xfrm>
            <a:prstGeom prst="round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3"/>
            </a:p>
          </p:txBody>
        </p:sp>
        <p:sp>
          <p:nvSpPr>
            <p:cNvPr id="23" name="Скругленный прямоугольник 42">
              <a:extLst>
                <a:ext uri="{FF2B5EF4-FFF2-40B4-BE49-F238E27FC236}">
                  <a16:creationId xmlns:a16="http://schemas.microsoft.com/office/drawing/2014/main" id="{86484320-3FDC-2D32-FC9E-EEA747155D0A}"/>
                </a:ext>
              </a:extLst>
            </p:cNvPr>
            <p:cNvSpPr/>
            <p:nvPr userDrawn="1"/>
          </p:nvSpPr>
          <p:spPr>
            <a:xfrm>
              <a:off x="3421706" y="3041744"/>
              <a:ext cx="180301" cy="276137"/>
            </a:xfrm>
            <a:prstGeom prst="round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3"/>
            </a:p>
          </p:txBody>
        </p:sp>
        <p:sp>
          <p:nvSpPr>
            <p:cNvPr id="24" name="Скругленный прямоугольник 43">
              <a:extLst>
                <a:ext uri="{FF2B5EF4-FFF2-40B4-BE49-F238E27FC236}">
                  <a16:creationId xmlns:a16="http://schemas.microsoft.com/office/drawing/2014/main" id="{B5D6E994-BEA0-97A6-7FB9-C43A61E2C686}"/>
                </a:ext>
              </a:extLst>
            </p:cNvPr>
            <p:cNvSpPr/>
            <p:nvPr userDrawn="1"/>
          </p:nvSpPr>
          <p:spPr>
            <a:xfrm>
              <a:off x="3453659" y="1143000"/>
              <a:ext cx="2465281" cy="5052117"/>
            </a:xfrm>
            <a:prstGeom prst="roundRect">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3"/>
            </a:p>
          </p:txBody>
        </p:sp>
        <p:sp>
          <p:nvSpPr>
            <p:cNvPr id="25" name="Овал 44">
              <a:extLst>
                <a:ext uri="{FF2B5EF4-FFF2-40B4-BE49-F238E27FC236}">
                  <a16:creationId xmlns:a16="http://schemas.microsoft.com/office/drawing/2014/main" id="{37B738B1-EA8D-518B-AB57-0C9FCD9877A7}"/>
                </a:ext>
              </a:extLst>
            </p:cNvPr>
            <p:cNvSpPr/>
            <p:nvPr userDrawn="1"/>
          </p:nvSpPr>
          <p:spPr>
            <a:xfrm>
              <a:off x="4481234" y="5699769"/>
              <a:ext cx="410131" cy="406782"/>
            </a:xfrm>
            <a:prstGeom prst="ellipse">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3"/>
            </a:p>
          </p:txBody>
        </p:sp>
        <p:sp>
          <p:nvSpPr>
            <p:cNvPr id="26" name="Скругленный прямоугольник 45">
              <a:extLst>
                <a:ext uri="{FF2B5EF4-FFF2-40B4-BE49-F238E27FC236}">
                  <a16:creationId xmlns:a16="http://schemas.microsoft.com/office/drawing/2014/main" id="{F2CBEC22-3C1F-0489-0228-3E243BEB141A}"/>
                </a:ext>
              </a:extLst>
            </p:cNvPr>
            <p:cNvSpPr/>
            <p:nvPr userDrawn="1"/>
          </p:nvSpPr>
          <p:spPr>
            <a:xfrm>
              <a:off x="4372270" y="1457767"/>
              <a:ext cx="628058" cy="45719"/>
            </a:xfrm>
            <a:prstGeom prst="round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3"/>
            </a:p>
          </p:txBody>
        </p:sp>
        <p:sp>
          <p:nvSpPr>
            <p:cNvPr id="27" name="Овал 46">
              <a:extLst>
                <a:ext uri="{FF2B5EF4-FFF2-40B4-BE49-F238E27FC236}">
                  <a16:creationId xmlns:a16="http://schemas.microsoft.com/office/drawing/2014/main" id="{BCBC85A7-4997-1B09-75DA-00DFCC45B4CC}"/>
                </a:ext>
              </a:extLst>
            </p:cNvPr>
            <p:cNvSpPr/>
            <p:nvPr userDrawn="1"/>
          </p:nvSpPr>
          <p:spPr>
            <a:xfrm flipH="1">
              <a:off x="4159907" y="1451578"/>
              <a:ext cx="59518" cy="58098"/>
            </a:xfrm>
            <a:prstGeom prst="ellipse">
              <a:avLst/>
            </a:prstGeom>
            <a:solidFill>
              <a:schemeClr val="tx1">
                <a:alpha val="2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3"/>
            </a:p>
          </p:txBody>
        </p:sp>
        <p:sp>
          <p:nvSpPr>
            <p:cNvPr id="28" name="Овал 47">
              <a:extLst>
                <a:ext uri="{FF2B5EF4-FFF2-40B4-BE49-F238E27FC236}">
                  <a16:creationId xmlns:a16="http://schemas.microsoft.com/office/drawing/2014/main" id="{C8BA5EEE-A5B7-8FC3-4314-CF3382672DE7}"/>
                </a:ext>
              </a:extLst>
            </p:cNvPr>
            <p:cNvSpPr/>
            <p:nvPr userDrawn="1"/>
          </p:nvSpPr>
          <p:spPr>
            <a:xfrm flipH="1">
              <a:off x="4656540" y="1271335"/>
              <a:ext cx="59518" cy="58098"/>
            </a:xfrm>
            <a:prstGeom prst="ellipse">
              <a:avLst/>
            </a:prstGeom>
            <a:solidFill>
              <a:schemeClr val="tx1">
                <a:alpha val="2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3"/>
            </a:p>
          </p:txBody>
        </p:sp>
      </p:grpSp>
      <p:sp>
        <p:nvSpPr>
          <p:cNvPr id="39" name="Picture Placeholder 8">
            <a:extLst>
              <a:ext uri="{FF2B5EF4-FFF2-40B4-BE49-F238E27FC236}">
                <a16:creationId xmlns:a16="http://schemas.microsoft.com/office/drawing/2014/main" id="{CEA245A5-798C-0E13-DB80-087E721B062D}"/>
              </a:ext>
            </a:extLst>
          </p:cNvPr>
          <p:cNvSpPr>
            <a:spLocks noGrp="1"/>
          </p:cNvSpPr>
          <p:nvPr>
            <p:ph type="pic" sz="quarter" idx="27"/>
          </p:nvPr>
        </p:nvSpPr>
        <p:spPr>
          <a:xfrm>
            <a:off x="3801875" y="1985811"/>
            <a:ext cx="3188924" cy="555057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a:t>Click icon to add picture</a:t>
            </a:r>
          </a:p>
        </p:txBody>
      </p:sp>
      <p:sp>
        <p:nvSpPr>
          <p:cNvPr id="40" name="Picture Placeholder 8">
            <a:extLst>
              <a:ext uri="{FF2B5EF4-FFF2-40B4-BE49-F238E27FC236}">
                <a16:creationId xmlns:a16="http://schemas.microsoft.com/office/drawing/2014/main" id="{492CD244-A369-EF3B-7BEE-0F42ED415C7F}"/>
              </a:ext>
            </a:extLst>
          </p:cNvPr>
          <p:cNvSpPr>
            <a:spLocks noGrp="1"/>
          </p:cNvSpPr>
          <p:nvPr>
            <p:ph type="pic" sz="quarter" idx="29"/>
          </p:nvPr>
        </p:nvSpPr>
        <p:spPr>
          <a:xfrm>
            <a:off x="11061387" y="1985811"/>
            <a:ext cx="3188924" cy="555057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a:t>Click icon to add picture</a:t>
            </a:r>
          </a:p>
        </p:txBody>
      </p:sp>
      <p:sp>
        <p:nvSpPr>
          <p:cNvPr id="41" name="Picture Placeholder 8">
            <a:extLst>
              <a:ext uri="{FF2B5EF4-FFF2-40B4-BE49-F238E27FC236}">
                <a16:creationId xmlns:a16="http://schemas.microsoft.com/office/drawing/2014/main" id="{D2A6626E-8373-D094-2326-7D7F4E4D322C}"/>
              </a:ext>
            </a:extLst>
          </p:cNvPr>
          <p:cNvSpPr>
            <a:spLocks noGrp="1"/>
          </p:cNvSpPr>
          <p:nvPr>
            <p:ph type="pic" sz="quarter" idx="14"/>
          </p:nvPr>
        </p:nvSpPr>
        <p:spPr>
          <a:xfrm>
            <a:off x="7432870" y="1991316"/>
            <a:ext cx="3188924" cy="5541775"/>
          </a:xfrm>
          <a:prstGeom prst="rect">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1200">
                <a:solidFill>
                  <a:schemeClr val="tx1"/>
                </a:solidFill>
              </a:defRPr>
            </a:lvl1pPr>
          </a:lstStyle>
          <a:p>
            <a:r>
              <a:rPr lang="en-US"/>
              <a:t>Click icon to add picture</a:t>
            </a:r>
          </a:p>
        </p:txBody>
      </p:sp>
      <p:sp>
        <p:nvSpPr>
          <p:cNvPr id="42" name="Picture Placeholder 8">
            <a:extLst>
              <a:ext uri="{FF2B5EF4-FFF2-40B4-BE49-F238E27FC236}">
                <a16:creationId xmlns:a16="http://schemas.microsoft.com/office/drawing/2014/main" id="{ACC19694-B845-762C-3E2C-6BC1BA826014}"/>
              </a:ext>
            </a:extLst>
          </p:cNvPr>
          <p:cNvSpPr>
            <a:spLocks noGrp="1"/>
          </p:cNvSpPr>
          <p:nvPr>
            <p:ph type="pic" sz="quarter" idx="30"/>
          </p:nvPr>
        </p:nvSpPr>
        <p:spPr>
          <a:xfrm>
            <a:off x="457200" y="1985811"/>
            <a:ext cx="3188924" cy="555057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a:t>Click icon to add picture</a:t>
            </a:r>
          </a:p>
        </p:txBody>
      </p:sp>
      <p:sp>
        <p:nvSpPr>
          <p:cNvPr id="43" name="Picture Placeholder 8">
            <a:extLst>
              <a:ext uri="{FF2B5EF4-FFF2-40B4-BE49-F238E27FC236}">
                <a16:creationId xmlns:a16="http://schemas.microsoft.com/office/drawing/2014/main" id="{7AD232FB-D500-E6F5-5E98-1D2D3945E949}"/>
              </a:ext>
            </a:extLst>
          </p:cNvPr>
          <p:cNvSpPr>
            <a:spLocks noGrp="1"/>
          </p:cNvSpPr>
          <p:nvPr>
            <p:ph type="pic" sz="quarter" idx="31"/>
          </p:nvPr>
        </p:nvSpPr>
        <p:spPr>
          <a:xfrm>
            <a:off x="14534153" y="1985811"/>
            <a:ext cx="3188924" cy="555057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a:t>Click icon to add picture</a:t>
            </a:r>
          </a:p>
        </p:txBody>
      </p:sp>
    </p:spTree>
    <p:extLst>
      <p:ext uri="{BB962C8B-B14F-4D97-AF65-F5344CB8AC3E}">
        <p14:creationId xmlns:p14="http://schemas.microsoft.com/office/powerpoint/2010/main" val="1472728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wo Content">
    <p:bg>
      <p:bgRef idx="1001">
        <a:schemeClr val="bg1"/>
      </p:bgRef>
    </p:bg>
    <p:spTree>
      <p:nvGrpSpPr>
        <p:cNvPr id="1" name=""/>
        <p:cNvGrpSpPr/>
        <p:nvPr/>
      </p:nvGrpSpPr>
      <p:grpSpPr>
        <a:xfrm>
          <a:off x="0" y="0"/>
          <a:ext cx="0" cy="0"/>
          <a:chOff x="0" y="0"/>
          <a:chExt cx="0" cy="0"/>
        </a:xfrm>
      </p:grpSpPr>
      <p:sp>
        <p:nvSpPr>
          <p:cNvPr id="31" name="object 23">
            <a:extLst>
              <a:ext uri="{FF2B5EF4-FFF2-40B4-BE49-F238E27FC236}">
                <a16:creationId xmlns:a16="http://schemas.microsoft.com/office/drawing/2014/main" id="{53472799-B3D3-115D-EEDB-188BD5A31CBF}"/>
              </a:ext>
            </a:extLst>
          </p:cNvPr>
          <p:cNvSpPr txBox="1"/>
          <p:nvPr userDrawn="1"/>
        </p:nvSpPr>
        <p:spPr>
          <a:xfrm>
            <a:off x="9350714" y="8975150"/>
            <a:ext cx="327660" cy="190437"/>
          </a:xfrm>
          <a:prstGeom prst="rect">
            <a:avLst/>
          </a:prstGeom>
        </p:spPr>
        <p:txBody>
          <a:bodyPr vert="horz" wrap="square" lIns="0" tIns="13335" rIns="0" bIns="0" rtlCol="0">
            <a:spAutoFit/>
          </a:bodyPr>
          <a:lstStyle/>
          <a:p>
            <a:pPr>
              <a:lnSpc>
                <a:spcPct val="100000"/>
              </a:lnSpc>
              <a:spcBef>
                <a:spcPts val="105"/>
              </a:spcBef>
            </a:pPr>
            <a:r>
              <a:rPr sz="1150" spc="-10">
                <a:solidFill>
                  <a:srgbClr val="FFFFFF"/>
                </a:solidFill>
                <a:latin typeface="Arial"/>
                <a:cs typeface="Arial"/>
              </a:rPr>
              <a:t>April</a:t>
            </a:r>
            <a:endParaRPr sz="1150">
              <a:latin typeface="Arial"/>
              <a:cs typeface="Arial"/>
            </a:endParaRPr>
          </a:p>
        </p:txBody>
      </p:sp>
      <p:sp>
        <p:nvSpPr>
          <p:cNvPr id="8" name="Picture Placeholder 8">
            <a:extLst>
              <a:ext uri="{FF2B5EF4-FFF2-40B4-BE49-F238E27FC236}">
                <a16:creationId xmlns:a16="http://schemas.microsoft.com/office/drawing/2014/main" id="{73B5E036-867E-48B8-82EC-E9BDC43453D0}"/>
              </a:ext>
            </a:extLst>
          </p:cNvPr>
          <p:cNvSpPr>
            <a:spLocks noGrp="1"/>
          </p:cNvSpPr>
          <p:nvPr>
            <p:ph type="pic" sz="quarter" idx="14"/>
          </p:nvPr>
        </p:nvSpPr>
        <p:spPr>
          <a:xfrm>
            <a:off x="7860351" y="1"/>
            <a:ext cx="4587969" cy="3434224"/>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a:t>Click icon to add picture</a:t>
            </a:r>
          </a:p>
        </p:txBody>
      </p:sp>
      <p:sp>
        <p:nvSpPr>
          <p:cNvPr id="9" name="Picture Placeholder 8">
            <a:extLst>
              <a:ext uri="{FF2B5EF4-FFF2-40B4-BE49-F238E27FC236}">
                <a16:creationId xmlns:a16="http://schemas.microsoft.com/office/drawing/2014/main" id="{D53106C5-EFAD-82B7-4138-548FC3528CDC}"/>
              </a:ext>
            </a:extLst>
          </p:cNvPr>
          <p:cNvSpPr>
            <a:spLocks noGrp="1"/>
          </p:cNvSpPr>
          <p:nvPr>
            <p:ph type="pic" sz="quarter" idx="15"/>
          </p:nvPr>
        </p:nvSpPr>
        <p:spPr>
          <a:xfrm>
            <a:off x="7453951" y="3440865"/>
            <a:ext cx="4587969" cy="3434224"/>
          </a:xfrm>
          <a:prstGeom prst="rect">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1200">
                <a:solidFill>
                  <a:schemeClr val="tx1"/>
                </a:solidFill>
              </a:defRPr>
            </a:lvl1pPr>
          </a:lstStyle>
          <a:p>
            <a:r>
              <a:rPr lang="en-US"/>
              <a:t>Click icon to add picture</a:t>
            </a:r>
          </a:p>
        </p:txBody>
      </p:sp>
      <p:sp>
        <p:nvSpPr>
          <p:cNvPr id="10" name="Picture Placeholder 8">
            <a:extLst>
              <a:ext uri="{FF2B5EF4-FFF2-40B4-BE49-F238E27FC236}">
                <a16:creationId xmlns:a16="http://schemas.microsoft.com/office/drawing/2014/main" id="{D274270A-5734-8020-5BB7-FC71B836C352}"/>
              </a:ext>
            </a:extLst>
          </p:cNvPr>
          <p:cNvSpPr>
            <a:spLocks noGrp="1"/>
          </p:cNvSpPr>
          <p:nvPr>
            <p:ph type="pic" sz="quarter" idx="16"/>
          </p:nvPr>
        </p:nvSpPr>
        <p:spPr>
          <a:xfrm>
            <a:off x="7860351" y="6881729"/>
            <a:ext cx="4587969" cy="3434224"/>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a:t>Click icon to add picture</a:t>
            </a:r>
          </a:p>
        </p:txBody>
      </p:sp>
    </p:spTree>
    <p:extLst>
      <p:ext uri="{BB962C8B-B14F-4D97-AF65-F5344CB8AC3E}">
        <p14:creationId xmlns:p14="http://schemas.microsoft.com/office/powerpoint/2010/main" val="67864526"/>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wo Content">
    <p:bg>
      <p:bgRef idx="1001">
        <a:schemeClr val="bg1"/>
      </p:bgRef>
    </p:bg>
    <p:spTree>
      <p:nvGrpSpPr>
        <p:cNvPr id="1" name=""/>
        <p:cNvGrpSpPr/>
        <p:nvPr/>
      </p:nvGrpSpPr>
      <p:grpSpPr>
        <a:xfrm>
          <a:off x="0" y="0"/>
          <a:ext cx="0" cy="0"/>
          <a:chOff x="0" y="0"/>
          <a:chExt cx="0" cy="0"/>
        </a:xfrm>
      </p:grpSpPr>
      <p:pic>
        <p:nvPicPr>
          <p:cNvPr id="19" name="Picture 18" descr="A black rectangle with a black background&#10;&#10;Description automatically generated with low confidence">
            <a:extLst>
              <a:ext uri="{FF2B5EF4-FFF2-40B4-BE49-F238E27FC236}">
                <a16:creationId xmlns:a16="http://schemas.microsoft.com/office/drawing/2014/main" id="{8203FF5F-A31A-F0B6-DB5D-85253CBE66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148387" y="9334500"/>
            <a:ext cx="453813" cy="457200"/>
          </a:xfrm>
          <a:prstGeom prst="rect">
            <a:avLst/>
          </a:prstGeom>
        </p:spPr>
      </p:pic>
      <p:sp>
        <p:nvSpPr>
          <p:cNvPr id="30" name="object 22">
            <a:extLst>
              <a:ext uri="{FF2B5EF4-FFF2-40B4-BE49-F238E27FC236}">
                <a16:creationId xmlns:a16="http://schemas.microsoft.com/office/drawing/2014/main" id="{FC0818E5-C167-9380-0DA1-4AF9DE16C614}"/>
              </a:ext>
            </a:extLst>
          </p:cNvPr>
          <p:cNvSpPr txBox="1"/>
          <p:nvPr userDrawn="1"/>
        </p:nvSpPr>
        <p:spPr>
          <a:xfrm>
            <a:off x="6972874" y="8975150"/>
            <a:ext cx="445134" cy="190437"/>
          </a:xfrm>
          <a:prstGeom prst="rect">
            <a:avLst/>
          </a:prstGeom>
        </p:spPr>
        <p:txBody>
          <a:bodyPr vert="horz" wrap="square" lIns="0" tIns="13335" rIns="0" bIns="0" rtlCol="0">
            <a:spAutoFit/>
          </a:bodyPr>
          <a:lstStyle/>
          <a:p>
            <a:pPr>
              <a:lnSpc>
                <a:spcPct val="100000"/>
              </a:lnSpc>
              <a:spcBef>
                <a:spcPts val="105"/>
              </a:spcBef>
            </a:pPr>
            <a:r>
              <a:rPr sz="1150" spc="-10">
                <a:solidFill>
                  <a:srgbClr val="FFFFFF"/>
                </a:solidFill>
                <a:latin typeface="Arial"/>
                <a:cs typeface="Arial"/>
              </a:rPr>
              <a:t>March</a:t>
            </a:r>
            <a:endParaRPr sz="1150">
              <a:latin typeface="Arial"/>
              <a:cs typeface="Arial"/>
            </a:endParaRPr>
          </a:p>
        </p:txBody>
      </p:sp>
      <p:sp>
        <p:nvSpPr>
          <p:cNvPr id="31" name="object 23">
            <a:extLst>
              <a:ext uri="{FF2B5EF4-FFF2-40B4-BE49-F238E27FC236}">
                <a16:creationId xmlns:a16="http://schemas.microsoft.com/office/drawing/2014/main" id="{53472799-B3D3-115D-EEDB-188BD5A31CBF}"/>
              </a:ext>
            </a:extLst>
          </p:cNvPr>
          <p:cNvSpPr txBox="1"/>
          <p:nvPr userDrawn="1"/>
        </p:nvSpPr>
        <p:spPr>
          <a:xfrm>
            <a:off x="9350714" y="8975150"/>
            <a:ext cx="327660" cy="190437"/>
          </a:xfrm>
          <a:prstGeom prst="rect">
            <a:avLst/>
          </a:prstGeom>
        </p:spPr>
        <p:txBody>
          <a:bodyPr vert="horz" wrap="square" lIns="0" tIns="13335" rIns="0" bIns="0" rtlCol="0">
            <a:spAutoFit/>
          </a:bodyPr>
          <a:lstStyle/>
          <a:p>
            <a:pPr>
              <a:lnSpc>
                <a:spcPct val="100000"/>
              </a:lnSpc>
              <a:spcBef>
                <a:spcPts val="105"/>
              </a:spcBef>
            </a:pPr>
            <a:r>
              <a:rPr sz="1150" spc="-10">
                <a:solidFill>
                  <a:srgbClr val="FFFFFF"/>
                </a:solidFill>
                <a:latin typeface="Arial"/>
                <a:cs typeface="Arial"/>
              </a:rPr>
              <a:t>April</a:t>
            </a:r>
            <a:endParaRPr sz="1150">
              <a:latin typeface="Arial"/>
              <a:cs typeface="Arial"/>
            </a:endParaRPr>
          </a:p>
        </p:txBody>
      </p:sp>
      <p:sp>
        <p:nvSpPr>
          <p:cNvPr id="11" name="Picture Placeholder 8">
            <a:extLst>
              <a:ext uri="{FF2B5EF4-FFF2-40B4-BE49-F238E27FC236}">
                <a16:creationId xmlns:a16="http://schemas.microsoft.com/office/drawing/2014/main" id="{AD401B27-5A05-6320-D19A-5A1D499EC83B}"/>
              </a:ext>
            </a:extLst>
          </p:cNvPr>
          <p:cNvSpPr>
            <a:spLocks noGrp="1"/>
          </p:cNvSpPr>
          <p:nvPr>
            <p:ph type="pic" sz="quarter" idx="15"/>
          </p:nvPr>
        </p:nvSpPr>
        <p:spPr>
          <a:xfrm>
            <a:off x="9203971" y="-15240"/>
            <a:ext cx="4575361" cy="10340316"/>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a:t>Click icon to add picture</a:t>
            </a:r>
          </a:p>
        </p:txBody>
      </p:sp>
      <p:sp>
        <p:nvSpPr>
          <p:cNvPr id="12" name="Rectangle 11">
            <a:extLst>
              <a:ext uri="{FF2B5EF4-FFF2-40B4-BE49-F238E27FC236}">
                <a16:creationId xmlns:a16="http://schemas.microsoft.com/office/drawing/2014/main" id="{4EFF5076-814E-75BA-F281-93B8590EAEE1}"/>
              </a:ext>
            </a:extLst>
          </p:cNvPr>
          <p:cNvSpPr/>
          <p:nvPr userDrawn="1"/>
        </p:nvSpPr>
        <p:spPr>
          <a:xfrm>
            <a:off x="13752018" y="-30481"/>
            <a:ext cx="4590612" cy="103403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5AECE886-D335-5628-6F25-5C3B461DE554}"/>
              </a:ext>
            </a:extLst>
          </p:cNvPr>
          <p:cNvSpPr>
            <a:spLocks noGrp="1"/>
          </p:cNvSpPr>
          <p:nvPr>
            <p:ph type="title"/>
          </p:nvPr>
        </p:nvSpPr>
        <p:spPr>
          <a:xfrm>
            <a:off x="685800" y="1104900"/>
            <a:ext cx="5083176" cy="1249845"/>
          </a:xfrm>
          <a:prstGeom prst="rect">
            <a:avLst/>
          </a:prstGeom>
        </p:spPr>
        <p:txBody>
          <a:bodyPr/>
          <a:lstStyle>
            <a:lvl1pPr>
              <a:defRPr sz="3750" b="1" i="0">
                <a:latin typeface="Arial" panose="020B0604020202020204" pitchFamily="34" charset="0"/>
                <a:cs typeface="Arial" panose="020B0604020202020204" pitchFamily="34" charset="0"/>
              </a:defRPr>
            </a:lvl1pPr>
          </a:lstStyle>
          <a:p>
            <a:r>
              <a:rPr lang="en-US"/>
              <a:t>Click to edit Master title style</a:t>
            </a:r>
          </a:p>
        </p:txBody>
      </p:sp>
      <p:pic>
        <p:nvPicPr>
          <p:cNvPr id="14" name="Picture 13" descr="Logo&#10;&#10;Description automatically generated">
            <a:extLst>
              <a:ext uri="{FF2B5EF4-FFF2-40B4-BE49-F238E27FC236}">
                <a16:creationId xmlns:a16="http://schemas.microsoft.com/office/drawing/2014/main" id="{5C3BE744-D122-D464-B306-89A79F934F8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300787" y="9486900"/>
            <a:ext cx="453813" cy="457200"/>
          </a:xfrm>
          <a:prstGeom prst="rect">
            <a:avLst/>
          </a:prstGeom>
          <a:noFill/>
        </p:spPr>
      </p:pic>
    </p:spTree>
    <p:extLst>
      <p:ext uri="{BB962C8B-B14F-4D97-AF65-F5344CB8AC3E}">
        <p14:creationId xmlns:p14="http://schemas.microsoft.com/office/powerpoint/2010/main" val="127511277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39A23EC3-8D33-05EA-1FDC-D48B50B396DB}"/>
              </a:ext>
            </a:extLst>
          </p:cNvPr>
          <p:cNvSpPr txBox="1">
            <a:spLocks/>
          </p:cNvSpPr>
          <p:nvPr userDrawn="1"/>
        </p:nvSpPr>
        <p:spPr>
          <a:xfrm>
            <a:off x="653143" y="9609137"/>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000" b="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err="1">
                <a:latin typeface="Arial" panose="020B0604020202020204" pitchFamily="34" charset="0"/>
                <a:cs typeface="Arial" panose="020B0604020202020204" pitchFamily="34" charset="0"/>
              </a:rPr>
              <a:t>AoFrio</a:t>
            </a:r>
            <a:r>
              <a:rPr lang="en-US" sz="1200">
                <a:latin typeface="Arial" panose="020B0604020202020204" pitchFamily="34" charset="0"/>
                <a:cs typeface="Arial" panose="020B0604020202020204" pitchFamily="34" charset="0"/>
              </a:rPr>
              <a:t> Company Confidential ©2022</a:t>
            </a:r>
          </a:p>
        </p:txBody>
      </p:sp>
      <p:pic>
        <p:nvPicPr>
          <p:cNvPr id="11" name="Picture 10" descr="A black rectangle with a black background&#10;&#10;Description automatically generated with low confidence">
            <a:extLst>
              <a:ext uri="{FF2B5EF4-FFF2-40B4-BE49-F238E27FC236}">
                <a16:creationId xmlns:a16="http://schemas.microsoft.com/office/drawing/2014/main" id="{C5FB2807-CBB8-01B9-A9C6-870C0636CD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148387" y="9334500"/>
            <a:ext cx="453813" cy="457200"/>
          </a:xfrm>
          <a:prstGeom prst="rect">
            <a:avLst/>
          </a:prstGeom>
        </p:spPr>
      </p:pic>
      <p:pic>
        <p:nvPicPr>
          <p:cNvPr id="16" name="object 2">
            <a:extLst>
              <a:ext uri="{FF2B5EF4-FFF2-40B4-BE49-F238E27FC236}">
                <a16:creationId xmlns:a16="http://schemas.microsoft.com/office/drawing/2014/main" id="{5B3D0B0B-11A6-6F3B-E6CA-DBDEB84B7539}"/>
              </a:ext>
            </a:extLst>
          </p:cNvPr>
          <p:cNvPicPr/>
          <p:nvPr userDrawn="1"/>
        </p:nvPicPr>
        <p:blipFill>
          <a:blip r:embed="rId3" cstate="print"/>
          <a:stretch>
            <a:fillRect/>
          </a:stretch>
        </p:blipFill>
        <p:spPr>
          <a:xfrm>
            <a:off x="0" y="0"/>
            <a:ext cx="18288000" cy="10287000"/>
          </a:xfrm>
          <a:prstGeom prst="rect">
            <a:avLst/>
          </a:prstGeom>
          <a:noFill/>
        </p:spPr>
      </p:pic>
      <p:grpSp>
        <p:nvGrpSpPr>
          <p:cNvPr id="17" name="object 5">
            <a:extLst>
              <a:ext uri="{FF2B5EF4-FFF2-40B4-BE49-F238E27FC236}">
                <a16:creationId xmlns:a16="http://schemas.microsoft.com/office/drawing/2014/main" id="{7437F33A-52D4-7BC4-4B32-D34995BD4D6D}"/>
              </a:ext>
            </a:extLst>
          </p:cNvPr>
          <p:cNvGrpSpPr/>
          <p:nvPr userDrawn="1"/>
        </p:nvGrpSpPr>
        <p:grpSpPr>
          <a:xfrm>
            <a:off x="7077090" y="1"/>
            <a:ext cx="11210909" cy="10286998"/>
            <a:chOff x="7077090" y="1"/>
            <a:chExt cx="11210909" cy="10286998"/>
          </a:xfrm>
        </p:grpSpPr>
        <p:pic>
          <p:nvPicPr>
            <p:cNvPr id="18" name="object 6">
              <a:extLst>
                <a:ext uri="{FF2B5EF4-FFF2-40B4-BE49-F238E27FC236}">
                  <a16:creationId xmlns:a16="http://schemas.microsoft.com/office/drawing/2014/main" id="{E19D32B2-4CD2-8F8D-FDF2-F3DE658AC2C1}"/>
                </a:ext>
              </a:extLst>
            </p:cNvPr>
            <p:cNvPicPr/>
            <p:nvPr/>
          </p:nvPicPr>
          <p:blipFill>
            <a:blip r:embed="rId4" cstate="print"/>
            <a:stretch>
              <a:fillRect/>
            </a:stretch>
          </p:blipFill>
          <p:spPr>
            <a:xfrm>
              <a:off x="17221200" y="9582149"/>
              <a:ext cx="419099" cy="419099"/>
            </a:xfrm>
            <a:prstGeom prst="rect">
              <a:avLst/>
            </a:prstGeom>
          </p:spPr>
        </p:pic>
        <p:pic>
          <p:nvPicPr>
            <p:cNvPr id="19" name="object 7">
              <a:extLst>
                <a:ext uri="{FF2B5EF4-FFF2-40B4-BE49-F238E27FC236}">
                  <a16:creationId xmlns:a16="http://schemas.microsoft.com/office/drawing/2014/main" id="{B4166AAE-E50A-D4D6-FEEC-20997D042317}"/>
                </a:ext>
              </a:extLst>
            </p:cNvPr>
            <p:cNvPicPr/>
            <p:nvPr/>
          </p:nvPicPr>
          <p:blipFill>
            <a:blip r:embed="rId5" cstate="print"/>
            <a:stretch>
              <a:fillRect/>
            </a:stretch>
          </p:blipFill>
          <p:spPr>
            <a:xfrm>
              <a:off x="7077090" y="1"/>
              <a:ext cx="11210909" cy="10286998"/>
            </a:xfrm>
            <a:prstGeom prst="rect">
              <a:avLst/>
            </a:prstGeom>
          </p:spPr>
        </p:pic>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_Two Content">
    <p:bg>
      <p:bgRef idx="1001">
        <a:schemeClr val="bg1"/>
      </p:bgRef>
    </p:bg>
    <p:spTree>
      <p:nvGrpSpPr>
        <p:cNvPr id="1" name=""/>
        <p:cNvGrpSpPr/>
        <p:nvPr/>
      </p:nvGrpSpPr>
      <p:grpSpPr>
        <a:xfrm>
          <a:off x="0" y="0"/>
          <a:ext cx="0" cy="0"/>
          <a:chOff x="0" y="0"/>
          <a:chExt cx="0" cy="0"/>
        </a:xfrm>
      </p:grpSpPr>
      <p:pic>
        <p:nvPicPr>
          <p:cNvPr id="8" name="Picture 7" descr="iPhone6_mockup_front_white.png">
            <a:extLst>
              <a:ext uri="{FF2B5EF4-FFF2-40B4-BE49-F238E27FC236}">
                <a16:creationId xmlns:a16="http://schemas.microsoft.com/office/drawing/2014/main" id="{1EC50AE4-1A26-2BFC-DF34-A37584DC13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77838" y="1754448"/>
            <a:ext cx="4333317" cy="6778104"/>
          </a:xfrm>
          <a:prstGeom prst="rect">
            <a:avLst/>
          </a:prstGeom>
        </p:spPr>
      </p:pic>
      <p:sp>
        <p:nvSpPr>
          <p:cNvPr id="11" name="Picture Placeholder 8">
            <a:extLst>
              <a:ext uri="{FF2B5EF4-FFF2-40B4-BE49-F238E27FC236}">
                <a16:creationId xmlns:a16="http://schemas.microsoft.com/office/drawing/2014/main" id="{3DE069F8-EF00-D6F8-6ACB-76DCAB33C54C}"/>
              </a:ext>
            </a:extLst>
          </p:cNvPr>
          <p:cNvSpPr>
            <a:spLocks noGrp="1"/>
          </p:cNvSpPr>
          <p:nvPr>
            <p:ph type="pic" sz="quarter" idx="27"/>
          </p:nvPr>
        </p:nvSpPr>
        <p:spPr>
          <a:xfrm>
            <a:off x="8131223" y="2834691"/>
            <a:ext cx="2626547" cy="4648108"/>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a:t>Click icon to add picture</a:t>
            </a:r>
          </a:p>
        </p:txBody>
      </p:sp>
      <p:pic>
        <p:nvPicPr>
          <p:cNvPr id="20" name="Picture 19" descr="iPhone6_mockup_front_white.png">
            <a:extLst>
              <a:ext uri="{FF2B5EF4-FFF2-40B4-BE49-F238E27FC236}">
                <a16:creationId xmlns:a16="http://schemas.microsoft.com/office/drawing/2014/main" id="{4772D1D3-1AD9-02FC-F3B8-A881ED6F4F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24887" y="1754448"/>
            <a:ext cx="4333317" cy="6778104"/>
          </a:xfrm>
          <a:prstGeom prst="rect">
            <a:avLst/>
          </a:prstGeom>
        </p:spPr>
      </p:pic>
      <p:sp>
        <p:nvSpPr>
          <p:cNvPr id="21" name="Picture Placeholder 8">
            <a:extLst>
              <a:ext uri="{FF2B5EF4-FFF2-40B4-BE49-F238E27FC236}">
                <a16:creationId xmlns:a16="http://schemas.microsoft.com/office/drawing/2014/main" id="{21998EBC-1DC4-1082-8D84-4185319E3421}"/>
              </a:ext>
            </a:extLst>
          </p:cNvPr>
          <p:cNvSpPr>
            <a:spLocks noGrp="1"/>
          </p:cNvSpPr>
          <p:nvPr>
            <p:ph type="pic" sz="quarter" idx="28"/>
          </p:nvPr>
        </p:nvSpPr>
        <p:spPr>
          <a:xfrm>
            <a:off x="11478272" y="2834691"/>
            <a:ext cx="2626547" cy="4648108"/>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a:t>Click icon to add picture</a:t>
            </a:r>
          </a:p>
        </p:txBody>
      </p:sp>
      <p:pic>
        <p:nvPicPr>
          <p:cNvPr id="22" name="Picture 21" descr="iPhone6_mockup_front_white.png">
            <a:extLst>
              <a:ext uri="{FF2B5EF4-FFF2-40B4-BE49-F238E27FC236}">
                <a16:creationId xmlns:a16="http://schemas.microsoft.com/office/drawing/2014/main" id="{3F2C0BF0-A2E3-F353-E6D2-1C04065ACD9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54683" y="1754448"/>
            <a:ext cx="4333317" cy="6778104"/>
          </a:xfrm>
          <a:prstGeom prst="rect">
            <a:avLst/>
          </a:prstGeom>
        </p:spPr>
      </p:pic>
      <p:sp>
        <p:nvSpPr>
          <p:cNvPr id="23" name="Picture Placeholder 8">
            <a:extLst>
              <a:ext uri="{FF2B5EF4-FFF2-40B4-BE49-F238E27FC236}">
                <a16:creationId xmlns:a16="http://schemas.microsoft.com/office/drawing/2014/main" id="{DD4610F5-1523-92E3-C9B5-CC18F61B1FEB}"/>
              </a:ext>
            </a:extLst>
          </p:cNvPr>
          <p:cNvSpPr>
            <a:spLocks noGrp="1"/>
          </p:cNvSpPr>
          <p:nvPr>
            <p:ph type="pic" sz="quarter" idx="29"/>
          </p:nvPr>
        </p:nvSpPr>
        <p:spPr>
          <a:xfrm>
            <a:off x="14808068" y="2834691"/>
            <a:ext cx="2626547" cy="4648108"/>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a:t>Click icon to add picture</a:t>
            </a:r>
          </a:p>
        </p:txBody>
      </p:sp>
      <p:sp>
        <p:nvSpPr>
          <p:cNvPr id="24" name="Title 1">
            <a:extLst>
              <a:ext uri="{FF2B5EF4-FFF2-40B4-BE49-F238E27FC236}">
                <a16:creationId xmlns:a16="http://schemas.microsoft.com/office/drawing/2014/main" id="{011DF935-3EDF-4FC8-77FE-DF4CC0B9BA7F}"/>
              </a:ext>
            </a:extLst>
          </p:cNvPr>
          <p:cNvSpPr>
            <a:spLocks noGrp="1"/>
          </p:cNvSpPr>
          <p:nvPr>
            <p:ph type="title"/>
          </p:nvPr>
        </p:nvSpPr>
        <p:spPr>
          <a:xfrm>
            <a:off x="685800" y="1104900"/>
            <a:ext cx="5083176" cy="1249845"/>
          </a:xfrm>
          <a:prstGeom prst="rect">
            <a:avLst/>
          </a:prstGeom>
        </p:spPr>
        <p:txBody>
          <a:bodyPr/>
          <a:lstStyle>
            <a:lvl1pPr>
              <a:defRPr sz="3750" b="1" i="0">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504190443"/>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Two Content">
    <p:bg>
      <p:bgRef idx="1001">
        <a:schemeClr val="bg1"/>
      </p:bgRef>
    </p:bg>
    <p:spTree>
      <p:nvGrpSpPr>
        <p:cNvPr id="1" name=""/>
        <p:cNvGrpSpPr/>
        <p:nvPr/>
      </p:nvGrpSpPr>
      <p:grpSpPr>
        <a:xfrm>
          <a:off x="0" y="0"/>
          <a:ext cx="0" cy="0"/>
          <a:chOff x="0" y="0"/>
          <a:chExt cx="0" cy="0"/>
        </a:xfrm>
      </p:grpSpPr>
      <p:sp>
        <p:nvSpPr>
          <p:cNvPr id="28" name="object 20">
            <a:extLst>
              <a:ext uri="{FF2B5EF4-FFF2-40B4-BE49-F238E27FC236}">
                <a16:creationId xmlns:a16="http://schemas.microsoft.com/office/drawing/2014/main" id="{0F43EDC7-22BE-0B77-E7E1-124194F74B65}"/>
              </a:ext>
            </a:extLst>
          </p:cNvPr>
          <p:cNvSpPr txBox="1"/>
          <p:nvPr userDrawn="1"/>
        </p:nvSpPr>
        <p:spPr>
          <a:xfrm>
            <a:off x="2274087" y="8975150"/>
            <a:ext cx="566420" cy="190437"/>
          </a:xfrm>
          <a:prstGeom prst="rect">
            <a:avLst/>
          </a:prstGeom>
        </p:spPr>
        <p:txBody>
          <a:bodyPr vert="horz" wrap="square" lIns="0" tIns="13335" rIns="0" bIns="0" rtlCol="0">
            <a:spAutoFit/>
          </a:bodyPr>
          <a:lstStyle/>
          <a:p>
            <a:pPr>
              <a:lnSpc>
                <a:spcPct val="100000"/>
              </a:lnSpc>
              <a:spcBef>
                <a:spcPts val="105"/>
              </a:spcBef>
            </a:pPr>
            <a:r>
              <a:rPr sz="1150" spc="-10">
                <a:solidFill>
                  <a:srgbClr val="FFFFFF"/>
                </a:solidFill>
                <a:latin typeface="Arial"/>
                <a:cs typeface="Arial"/>
              </a:rPr>
              <a:t>January</a:t>
            </a:r>
            <a:endParaRPr sz="1150">
              <a:latin typeface="Arial"/>
              <a:cs typeface="Arial"/>
            </a:endParaRPr>
          </a:p>
        </p:txBody>
      </p:sp>
      <p:sp>
        <p:nvSpPr>
          <p:cNvPr id="29" name="object 21">
            <a:extLst>
              <a:ext uri="{FF2B5EF4-FFF2-40B4-BE49-F238E27FC236}">
                <a16:creationId xmlns:a16="http://schemas.microsoft.com/office/drawing/2014/main" id="{60DAB62B-186B-10AB-EFEC-BD194C623463}"/>
              </a:ext>
            </a:extLst>
          </p:cNvPr>
          <p:cNvSpPr txBox="1"/>
          <p:nvPr userDrawn="1"/>
        </p:nvSpPr>
        <p:spPr>
          <a:xfrm>
            <a:off x="4563548" y="8975150"/>
            <a:ext cx="625475" cy="190437"/>
          </a:xfrm>
          <a:prstGeom prst="rect">
            <a:avLst/>
          </a:prstGeom>
        </p:spPr>
        <p:txBody>
          <a:bodyPr vert="horz" wrap="square" lIns="0" tIns="13335" rIns="0" bIns="0" rtlCol="0">
            <a:spAutoFit/>
          </a:bodyPr>
          <a:lstStyle/>
          <a:p>
            <a:pPr>
              <a:lnSpc>
                <a:spcPct val="100000"/>
              </a:lnSpc>
              <a:spcBef>
                <a:spcPts val="105"/>
              </a:spcBef>
            </a:pPr>
            <a:r>
              <a:rPr sz="1150" spc="-10">
                <a:solidFill>
                  <a:srgbClr val="FFFFFF"/>
                </a:solidFill>
                <a:latin typeface="Arial"/>
                <a:cs typeface="Arial"/>
              </a:rPr>
              <a:t>February</a:t>
            </a:r>
            <a:endParaRPr sz="1150">
              <a:latin typeface="Arial"/>
              <a:cs typeface="Arial"/>
            </a:endParaRPr>
          </a:p>
        </p:txBody>
      </p:sp>
      <p:sp>
        <p:nvSpPr>
          <p:cNvPr id="30" name="object 22">
            <a:extLst>
              <a:ext uri="{FF2B5EF4-FFF2-40B4-BE49-F238E27FC236}">
                <a16:creationId xmlns:a16="http://schemas.microsoft.com/office/drawing/2014/main" id="{FC0818E5-C167-9380-0DA1-4AF9DE16C614}"/>
              </a:ext>
            </a:extLst>
          </p:cNvPr>
          <p:cNvSpPr txBox="1"/>
          <p:nvPr userDrawn="1"/>
        </p:nvSpPr>
        <p:spPr>
          <a:xfrm>
            <a:off x="6972874" y="8975150"/>
            <a:ext cx="445134" cy="190437"/>
          </a:xfrm>
          <a:prstGeom prst="rect">
            <a:avLst/>
          </a:prstGeom>
        </p:spPr>
        <p:txBody>
          <a:bodyPr vert="horz" wrap="square" lIns="0" tIns="13335" rIns="0" bIns="0" rtlCol="0">
            <a:spAutoFit/>
          </a:bodyPr>
          <a:lstStyle/>
          <a:p>
            <a:pPr>
              <a:lnSpc>
                <a:spcPct val="100000"/>
              </a:lnSpc>
              <a:spcBef>
                <a:spcPts val="105"/>
              </a:spcBef>
            </a:pPr>
            <a:r>
              <a:rPr sz="1150" spc="-10">
                <a:solidFill>
                  <a:srgbClr val="FFFFFF"/>
                </a:solidFill>
                <a:latin typeface="Arial"/>
                <a:cs typeface="Arial"/>
              </a:rPr>
              <a:t>March</a:t>
            </a:r>
            <a:endParaRPr sz="1150">
              <a:latin typeface="Arial"/>
              <a:cs typeface="Arial"/>
            </a:endParaRPr>
          </a:p>
        </p:txBody>
      </p:sp>
      <p:sp>
        <p:nvSpPr>
          <p:cNvPr id="31" name="object 23">
            <a:extLst>
              <a:ext uri="{FF2B5EF4-FFF2-40B4-BE49-F238E27FC236}">
                <a16:creationId xmlns:a16="http://schemas.microsoft.com/office/drawing/2014/main" id="{53472799-B3D3-115D-EEDB-188BD5A31CBF}"/>
              </a:ext>
            </a:extLst>
          </p:cNvPr>
          <p:cNvSpPr txBox="1"/>
          <p:nvPr userDrawn="1"/>
        </p:nvSpPr>
        <p:spPr>
          <a:xfrm>
            <a:off x="9350714" y="8975150"/>
            <a:ext cx="327660" cy="190437"/>
          </a:xfrm>
          <a:prstGeom prst="rect">
            <a:avLst/>
          </a:prstGeom>
        </p:spPr>
        <p:txBody>
          <a:bodyPr vert="horz" wrap="square" lIns="0" tIns="13335" rIns="0" bIns="0" rtlCol="0">
            <a:spAutoFit/>
          </a:bodyPr>
          <a:lstStyle/>
          <a:p>
            <a:pPr>
              <a:lnSpc>
                <a:spcPct val="100000"/>
              </a:lnSpc>
              <a:spcBef>
                <a:spcPts val="105"/>
              </a:spcBef>
            </a:pPr>
            <a:r>
              <a:rPr sz="1150" spc="-10">
                <a:solidFill>
                  <a:srgbClr val="FFFFFF"/>
                </a:solidFill>
                <a:latin typeface="Arial"/>
                <a:cs typeface="Arial"/>
              </a:rPr>
              <a:t>April</a:t>
            </a:r>
            <a:endParaRPr sz="1150">
              <a:latin typeface="Arial"/>
              <a:cs typeface="Arial"/>
            </a:endParaRPr>
          </a:p>
        </p:txBody>
      </p:sp>
      <p:pic>
        <p:nvPicPr>
          <p:cNvPr id="8" name="Picture 7">
            <a:extLst>
              <a:ext uri="{FF2B5EF4-FFF2-40B4-BE49-F238E27FC236}">
                <a16:creationId xmlns:a16="http://schemas.microsoft.com/office/drawing/2014/main" id="{F4C35D6C-1724-F1A7-6C4E-178608317EF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6433"/>
          <a:stretch/>
        </p:blipFill>
        <p:spPr>
          <a:xfrm>
            <a:off x="6096000" y="1033339"/>
            <a:ext cx="12192000" cy="7811920"/>
          </a:xfrm>
          <a:prstGeom prst="rect">
            <a:avLst/>
          </a:prstGeom>
          <a:effectLst/>
        </p:spPr>
      </p:pic>
      <p:sp>
        <p:nvSpPr>
          <p:cNvPr id="10" name="Picture Placeholder 8">
            <a:extLst>
              <a:ext uri="{FF2B5EF4-FFF2-40B4-BE49-F238E27FC236}">
                <a16:creationId xmlns:a16="http://schemas.microsoft.com/office/drawing/2014/main" id="{0661EC53-3BB6-DCB9-A7F0-528C37EC1A1F}"/>
              </a:ext>
            </a:extLst>
          </p:cNvPr>
          <p:cNvSpPr>
            <a:spLocks noGrp="1"/>
          </p:cNvSpPr>
          <p:nvPr>
            <p:ph type="pic" sz="quarter" idx="31"/>
          </p:nvPr>
        </p:nvSpPr>
        <p:spPr>
          <a:xfrm>
            <a:off x="7646157" y="1638300"/>
            <a:ext cx="9969898" cy="6244824"/>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a:t>Click icon to add picture</a:t>
            </a:r>
          </a:p>
        </p:txBody>
      </p:sp>
      <p:sp>
        <p:nvSpPr>
          <p:cNvPr id="11" name="Title 1">
            <a:extLst>
              <a:ext uri="{FF2B5EF4-FFF2-40B4-BE49-F238E27FC236}">
                <a16:creationId xmlns:a16="http://schemas.microsoft.com/office/drawing/2014/main" id="{B0EA3F54-323E-C525-DDE3-9A4C442DBC2A}"/>
              </a:ext>
            </a:extLst>
          </p:cNvPr>
          <p:cNvSpPr>
            <a:spLocks noGrp="1"/>
          </p:cNvSpPr>
          <p:nvPr>
            <p:ph type="title"/>
          </p:nvPr>
        </p:nvSpPr>
        <p:spPr>
          <a:xfrm>
            <a:off x="685800" y="1104900"/>
            <a:ext cx="5083176" cy="1249845"/>
          </a:xfrm>
          <a:prstGeom prst="rect">
            <a:avLst/>
          </a:prstGeom>
        </p:spPr>
        <p:txBody>
          <a:bodyPr/>
          <a:lstStyle>
            <a:lvl1pPr>
              <a:defRPr sz="3750" b="1" i="0">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52206558"/>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Two Content">
    <p:bg>
      <p:bgRef idx="1001">
        <a:schemeClr val="bg1"/>
      </p:bgRef>
    </p:bg>
    <p:spTree>
      <p:nvGrpSpPr>
        <p:cNvPr id="1" name=""/>
        <p:cNvGrpSpPr/>
        <p:nvPr/>
      </p:nvGrpSpPr>
      <p:grpSpPr>
        <a:xfrm>
          <a:off x="0" y="0"/>
          <a:ext cx="0" cy="0"/>
          <a:chOff x="0" y="0"/>
          <a:chExt cx="0" cy="0"/>
        </a:xfrm>
      </p:grpSpPr>
      <p:pic>
        <p:nvPicPr>
          <p:cNvPr id="15" name="object 3">
            <a:extLst>
              <a:ext uri="{FF2B5EF4-FFF2-40B4-BE49-F238E27FC236}">
                <a16:creationId xmlns:a16="http://schemas.microsoft.com/office/drawing/2014/main" id="{1C757C1D-060D-732A-6500-88821A1DF305}"/>
              </a:ext>
            </a:extLst>
          </p:cNvPr>
          <p:cNvPicPr/>
          <p:nvPr userDrawn="1"/>
        </p:nvPicPr>
        <p:blipFill>
          <a:blip r:embed="rId2" cstate="print"/>
          <a:stretch>
            <a:fillRect/>
          </a:stretch>
        </p:blipFill>
        <p:spPr>
          <a:xfrm>
            <a:off x="6096000" y="3866"/>
            <a:ext cx="12496800" cy="10298430"/>
          </a:xfrm>
          <a:prstGeom prst="rect">
            <a:avLst/>
          </a:prstGeom>
        </p:spPr>
      </p:pic>
      <p:pic>
        <p:nvPicPr>
          <p:cNvPr id="2" name="Picture 1">
            <a:extLst>
              <a:ext uri="{FF2B5EF4-FFF2-40B4-BE49-F238E27FC236}">
                <a16:creationId xmlns:a16="http://schemas.microsoft.com/office/drawing/2014/main" id="{2417D651-B16E-5CF5-D701-393BF36BC747}"/>
              </a:ext>
            </a:extLst>
          </p:cNvPr>
          <p:cNvPicPr>
            <a:picLocks noChangeAspect="1"/>
          </p:cNvPicPr>
          <p:nvPr userDrawn="1"/>
        </p:nvPicPr>
        <p:blipFill>
          <a:blip r:embed="rId3"/>
          <a:stretch>
            <a:fillRect/>
          </a:stretch>
        </p:blipFill>
        <p:spPr>
          <a:xfrm>
            <a:off x="0" y="3866"/>
            <a:ext cx="18288000" cy="10298430"/>
          </a:xfrm>
          <a:prstGeom prst="rect">
            <a:avLst/>
          </a:prstGeom>
        </p:spPr>
      </p:pic>
      <p:sp>
        <p:nvSpPr>
          <p:cNvPr id="6" name="Footer Placeholder 4">
            <a:extLst>
              <a:ext uri="{FF2B5EF4-FFF2-40B4-BE49-F238E27FC236}">
                <a16:creationId xmlns:a16="http://schemas.microsoft.com/office/drawing/2014/main" id="{CDA683F9-14CF-8736-A3B7-B295CEBD9BD9}"/>
              </a:ext>
            </a:extLst>
          </p:cNvPr>
          <p:cNvSpPr txBox="1">
            <a:spLocks/>
          </p:cNvSpPr>
          <p:nvPr userDrawn="1"/>
        </p:nvSpPr>
        <p:spPr>
          <a:xfrm>
            <a:off x="653143" y="9609137"/>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000" b="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err="1">
                <a:solidFill>
                  <a:srgbClr val="E89B67"/>
                </a:solidFill>
                <a:latin typeface="Arial" panose="020B0604020202020204" pitchFamily="34" charset="0"/>
                <a:cs typeface="Arial" panose="020B0604020202020204" pitchFamily="34" charset="0"/>
              </a:rPr>
              <a:t>AoFrio</a:t>
            </a:r>
            <a:r>
              <a:rPr lang="en-US" sz="1200">
                <a:solidFill>
                  <a:srgbClr val="E89B67"/>
                </a:solidFill>
                <a:latin typeface="Arial" panose="020B0604020202020204" pitchFamily="34" charset="0"/>
                <a:cs typeface="Arial" panose="020B0604020202020204" pitchFamily="34" charset="0"/>
              </a:rPr>
              <a:t> Company Confidential ©2022</a:t>
            </a:r>
          </a:p>
        </p:txBody>
      </p:sp>
      <p:pic>
        <p:nvPicPr>
          <p:cNvPr id="7" name="Picture 6" descr="A picture containing text, clipart&#10;&#10;Description automatically generated">
            <a:extLst>
              <a:ext uri="{FF2B5EF4-FFF2-40B4-BE49-F238E27FC236}">
                <a16:creationId xmlns:a16="http://schemas.microsoft.com/office/drawing/2014/main" id="{AA653394-CEF8-A634-7606-A843C93E4D5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343243" y="9514663"/>
            <a:ext cx="1258957" cy="308042"/>
          </a:xfrm>
          <a:prstGeom prst="rect">
            <a:avLst/>
          </a:prstGeom>
        </p:spPr>
      </p:pic>
      <p:pic>
        <p:nvPicPr>
          <p:cNvPr id="11" name="Graphic 10">
            <a:extLst>
              <a:ext uri="{FF2B5EF4-FFF2-40B4-BE49-F238E27FC236}">
                <a16:creationId xmlns:a16="http://schemas.microsoft.com/office/drawing/2014/main" id="{36160790-69EF-5802-DD46-31A030947D1C}"/>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676401" y="3048682"/>
            <a:ext cx="533400" cy="533400"/>
          </a:xfrm>
          <a:prstGeom prst="rect">
            <a:avLst/>
          </a:prstGeom>
        </p:spPr>
      </p:pic>
      <p:pic>
        <p:nvPicPr>
          <p:cNvPr id="12" name="Graphic 11">
            <a:extLst>
              <a:ext uri="{FF2B5EF4-FFF2-40B4-BE49-F238E27FC236}">
                <a16:creationId xmlns:a16="http://schemas.microsoft.com/office/drawing/2014/main" id="{6EB6BCD6-9E35-365E-DD6D-BCEB7C198155}"/>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677391" y="4804456"/>
            <a:ext cx="541549" cy="541546"/>
          </a:xfrm>
          <a:prstGeom prst="rect">
            <a:avLst/>
          </a:prstGeom>
        </p:spPr>
      </p:pic>
      <p:pic>
        <p:nvPicPr>
          <p:cNvPr id="13" name="Graphic 12">
            <a:extLst>
              <a:ext uri="{FF2B5EF4-FFF2-40B4-BE49-F238E27FC236}">
                <a16:creationId xmlns:a16="http://schemas.microsoft.com/office/drawing/2014/main" id="{6134B052-CD51-DBD9-71DB-DFFE4998E35D}"/>
              </a:ext>
            </a:extLst>
          </p:cNvPr>
          <p:cNvPicPr>
            <a:picLocks noChangeAspect="1"/>
          </p:cNvPicPr>
          <p:nvPr userDrawn="1"/>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670133" y="6659760"/>
            <a:ext cx="541551" cy="541548"/>
          </a:xfrm>
          <a:prstGeom prst="rect">
            <a:avLst/>
          </a:prstGeom>
        </p:spPr>
      </p:pic>
      <p:pic>
        <p:nvPicPr>
          <p:cNvPr id="14" name="Graphic 13">
            <a:extLst>
              <a:ext uri="{FF2B5EF4-FFF2-40B4-BE49-F238E27FC236}">
                <a16:creationId xmlns:a16="http://schemas.microsoft.com/office/drawing/2014/main" id="{3059560D-E276-7823-0248-D81D3FDBE598}"/>
              </a:ext>
            </a:extLst>
          </p:cNvPr>
          <p:cNvPicPr>
            <a:picLocks noChangeAspect="1"/>
          </p:cNvPicPr>
          <p:nvPr userDrawn="1"/>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1506201" y="5748969"/>
            <a:ext cx="540625" cy="540625"/>
          </a:xfrm>
          <a:prstGeom prst="rect">
            <a:avLst/>
          </a:prstGeom>
        </p:spPr>
      </p:pic>
      <p:pic>
        <p:nvPicPr>
          <p:cNvPr id="16" name="Graphic 15">
            <a:extLst>
              <a:ext uri="{FF2B5EF4-FFF2-40B4-BE49-F238E27FC236}">
                <a16:creationId xmlns:a16="http://schemas.microsoft.com/office/drawing/2014/main" id="{D5C31986-789C-59EC-2288-65E2739265FC}"/>
              </a:ext>
            </a:extLst>
          </p:cNvPr>
          <p:cNvPicPr>
            <a:picLocks noChangeAspect="1"/>
          </p:cNvPicPr>
          <p:nvPr userDrawn="1"/>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1506200" y="3927804"/>
            <a:ext cx="540626" cy="540626"/>
          </a:xfrm>
          <a:prstGeom prst="rect">
            <a:avLst/>
          </a:prstGeom>
        </p:spPr>
      </p:pic>
    </p:spTree>
    <p:extLst>
      <p:ext uri="{BB962C8B-B14F-4D97-AF65-F5344CB8AC3E}">
        <p14:creationId xmlns:p14="http://schemas.microsoft.com/office/powerpoint/2010/main" val="3617770289"/>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Two Content">
    <p:bg>
      <p:bgRef idx="1001">
        <a:schemeClr val="bg1"/>
      </p:bgRef>
    </p:bg>
    <p:spTree>
      <p:nvGrpSpPr>
        <p:cNvPr id="1" name=""/>
        <p:cNvGrpSpPr/>
        <p:nvPr/>
      </p:nvGrpSpPr>
      <p:grpSpPr>
        <a:xfrm>
          <a:off x="0" y="0"/>
          <a:ext cx="0" cy="0"/>
          <a:chOff x="0" y="0"/>
          <a:chExt cx="0" cy="0"/>
        </a:xfrm>
      </p:grpSpPr>
      <p:pic>
        <p:nvPicPr>
          <p:cNvPr id="15" name="object 3">
            <a:extLst>
              <a:ext uri="{FF2B5EF4-FFF2-40B4-BE49-F238E27FC236}">
                <a16:creationId xmlns:a16="http://schemas.microsoft.com/office/drawing/2014/main" id="{1C757C1D-060D-732A-6500-88821A1DF305}"/>
              </a:ext>
            </a:extLst>
          </p:cNvPr>
          <p:cNvPicPr/>
          <p:nvPr userDrawn="1"/>
        </p:nvPicPr>
        <p:blipFill>
          <a:blip r:embed="rId2" cstate="print"/>
          <a:stretch>
            <a:fillRect/>
          </a:stretch>
        </p:blipFill>
        <p:spPr>
          <a:xfrm>
            <a:off x="6096000" y="3866"/>
            <a:ext cx="12496800" cy="10298430"/>
          </a:xfrm>
          <a:prstGeom prst="rect">
            <a:avLst/>
          </a:prstGeom>
        </p:spPr>
      </p:pic>
      <p:pic>
        <p:nvPicPr>
          <p:cNvPr id="2" name="Picture 1">
            <a:extLst>
              <a:ext uri="{FF2B5EF4-FFF2-40B4-BE49-F238E27FC236}">
                <a16:creationId xmlns:a16="http://schemas.microsoft.com/office/drawing/2014/main" id="{2417D651-B16E-5CF5-D701-393BF36BC747}"/>
              </a:ext>
            </a:extLst>
          </p:cNvPr>
          <p:cNvPicPr>
            <a:picLocks noChangeAspect="1"/>
          </p:cNvPicPr>
          <p:nvPr userDrawn="1"/>
        </p:nvPicPr>
        <p:blipFill>
          <a:blip r:embed="rId3"/>
          <a:stretch>
            <a:fillRect/>
          </a:stretch>
        </p:blipFill>
        <p:spPr>
          <a:xfrm>
            <a:off x="0" y="3866"/>
            <a:ext cx="18288000" cy="10298430"/>
          </a:xfrm>
          <a:prstGeom prst="rect">
            <a:avLst/>
          </a:prstGeom>
        </p:spPr>
      </p:pic>
      <p:sp>
        <p:nvSpPr>
          <p:cNvPr id="6" name="Footer Placeholder 4">
            <a:extLst>
              <a:ext uri="{FF2B5EF4-FFF2-40B4-BE49-F238E27FC236}">
                <a16:creationId xmlns:a16="http://schemas.microsoft.com/office/drawing/2014/main" id="{CDA683F9-14CF-8736-A3B7-B295CEBD9BD9}"/>
              </a:ext>
            </a:extLst>
          </p:cNvPr>
          <p:cNvSpPr txBox="1">
            <a:spLocks/>
          </p:cNvSpPr>
          <p:nvPr userDrawn="1"/>
        </p:nvSpPr>
        <p:spPr>
          <a:xfrm>
            <a:off x="653143" y="9609137"/>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000" b="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err="1">
                <a:solidFill>
                  <a:srgbClr val="E89B67"/>
                </a:solidFill>
                <a:latin typeface="Arial" panose="020B0604020202020204" pitchFamily="34" charset="0"/>
                <a:cs typeface="Arial" panose="020B0604020202020204" pitchFamily="34" charset="0"/>
              </a:rPr>
              <a:t>AoFrio</a:t>
            </a:r>
            <a:r>
              <a:rPr lang="en-US" sz="1200">
                <a:solidFill>
                  <a:srgbClr val="E89B67"/>
                </a:solidFill>
                <a:latin typeface="Arial" panose="020B0604020202020204" pitchFamily="34" charset="0"/>
                <a:cs typeface="Arial" panose="020B0604020202020204" pitchFamily="34" charset="0"/>
              </a:rPr>
              <a:t> Company Confidential ©2022</a:t>
            </a:r>
          </a:p>
        </p:txBody>
      </p:sp>
      <p:pic>
        <p:nvPicPr>
          <p:cNvPr id="7" name="Picture 6" descr="A picture containing text, clipart&#10;&#10;Description automatically generated">
            <a:extLst>
              <a:ext uri="{FF2B5EF4-FFF2-40B4-BE49-F238E27FC236}">
                <a16:creationId xmlns:a16="http://schemas.microsoft.com/office/drawing/2014/main" id="{AA653394-CEF8-A634-7606-A843C93E4D5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343243" y="9514663"/>
            <a:ext cx="1258957" cy="308042"/>
          </a:xfrm>
          <a:prstGeom prst="rect">
            <a:avLst/>
          </a:prstGeom>
        </p:spPr>
      </p:pic>
      <p:pic>
        <p:nvPicPr>
          <p:cNvPr id="11" name="Graphic 10">
            <a:extLst>
              <a:ext uri="{FF2B5EF4-FFF2-40B4-BE49-F238E27FC236}">
                <a16:creationId xmlns:a16="http://schemas.microsoft.com/office/drawing/2014/main" id="{36160790-69EF-5802-DD46-31A030947D1C}"/>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676401" y="3048682"/>
            <a:ext cx="533400" cy="533400"/>
          </a:xfrm>
          <a:prstGeom prst="rect">
            <a:avLst/>
          </a:prstGeom>
        </p:spPr>
      </p:pic>
      <p:pic>
        <p:nvPicPr>
          <p:cNvPr id="12" name="Graphic 11">
            <a:extLst>
              <a:ext uri="{FF2B5EF4-FFF2-40B4-BE49-F238E27FC236}">
                <a16:creationId xmlns:a16="http://schemas.microsoft.com/office/drawing/2014/main" id="{6EB6BCD6-9E35-365E-DD6D-BCEB7C198155}"/>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677391" y="4804456"/>
            <a:ext cx="541549" cy="541546"/>
          </a:xfrm>
          <a:prstGeom prst="rect">
            <a:avLst/>
          </a:prstGeom>
        </p:spPr>
      </p:pic>
      <p:pic>
        <p:nvPicPr>
          <p:cNvPr id="13" name="Graphic 12">
            <a:extLst>
              <a:ext uri="{FF2B5EF4-FFF2-40B4-BE49-F238E27FC236}">
                <a16:creationId xmlns:a16="http://schemas.microsoft.com/office/drawing/2014/main" id="{6134B052-CD51-DBD9-71DB-DFFE4998E35D}"/>
              </a:ext>
            </a:extLst>
          </p:cNvPr>
          <p:cNvPicPr>
            <a:picLocks noChangeAspect="1"/>
          </p:cNvPicPr>
          <p:nvPr userDrawn="1"/>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670133" y="6659760"/>
            <a:ext cx="541551" cy="541548"/>
          </a:xfrm>
          <a:prstGeom prst="rect">
            <a:avLst/>
          </a:prstGeom>
        </p:spPr>
      </p:pic>
      <p:pic>
        <p:nvPicPr>
          <p:cNvPr id="14" name="Graphic 13">
            <a:extLst>
              <a:ext uri="{FF2B5EF4-FFF2-40B4-BE49-F238E27FC236}">
                <a16:creationId xmlns:a16="http://schemas.microsoft.com/office/drawing/2014/main" id="{3059560D-E276-7823-0248-D81D3FDBE598}"/>
              </a:ext>
            </a:extLst>
          </p:cNvPr>
          <p:cNvPicPr>
            <a:picLocks noChangeAspect="1"/>
          </p:cNvPicPr>
          <p:nvPr userDrawn="1"/>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1506201" y="5748969"/>
            <a:ext cx="540625" cy="540625"/>
          </a:xfrm>
          <a:prstGeom prst="rect">
            <a:avLst/>
          </a:prstGeom>
        </p:spPr>
      </p:pic>
      <p:pic>
        <p:nvPicPr>
          <p:cNvPr id="16" name="Graphic 15">
            <a:extLst>
              <a:ext uri="{FF2B5EF4-FFF2-40B4-BE49-F238E27FC236}">
                <a16:creationId xmlns:a16="http://schemas.microsoft.com/office/drawing/2014/main" id="{D5C31986-789C-59EC-2288-65E2739265FC}"/>
              </a:ext>
            </a:extLst>
          </p:cNvPr>
          <p:cNvPicPr>
            <a:picLocks noChangeAspect="1"/>
          </p:cNvPicPr>
          <p:nvPr userDrawn="1"/>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1506200" y="3927804"/>
            <a:ext cx="540626" cy="540626"/>
          </a:xfrm>
          <a:prstGeom prst="rect">
            <a:avLst/>
          </a:prstGeom>
        </p:spPr>
      </p:pic>
    </p:spTree>
    <p:extLst>
      <p:ext uri="{BB962C8B-B14F-4D97-AF65-F5344CB8AC3E}">
        <p14:creationId xmlns:p14="http://schemas.microsoft.com/office/powerpoint/2010/main" val="3617770289"/>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_Two Content">
    <p:bg>
      <p:bgRef idx="1001">
        <a:schemeClr val="bg1"/>
      </p:bgRef>
    </p:bg>
    <p:spTree>
      <p:nvGrpSpPr>
        <p:cNvPr id="1" name=""/>
        <p:cNvGrpSpPr/>
        <p:nvPr/>
      </p:nvGrpSpPr>
      <p:grpSpPr>
        <a:xfrm>
          <a:off x="0" y="0"/>
          <a:ext cx="0" cy="0"/>
          <a:chOff x="0" y="0"/>
          <a:chExt cx="0" cy="0"/>
        </a:xfrm>
      </p:grpSpPr>
      <p:pic>
        <p:nvPicPr>
          <p:cNvPr id="15" name="object 3">
            <a:extLst>
              <a:ext uri="{FF2B5EF4-FFF2-40B4-BE49-F238E27FC236}">
                <a16:creationId xmlns:a16="http://schemas.microsoft.com/office/drawing/2014/main" id="{1C757C1D-060D-732A-6500-88821A1DF305}"/>
              </a:ext>
            </a:extLst>
          </p:cNvPr>
          <p:cNvPicPr/>
          <p:nvPr userDrawn="1"/>
        </p:nvPicPr>
        <p:blipFill>
          <a:blip r:embed="rId2" cstate="print"/>
          <a:stretch>
            <a:fillRect/>
          </a:stretch>
        </p:blipFill>
        <p:spPr>
          <a:xfrm>
            <a:off x="6096000" y="3866"/>
            <a:ext cx="12496800" cy="10298430"/>
          </a:xfrm>
          <a:prstGeom prst="rect">
            <a:avLst/>
          </a:prstGeom>
        </p:spPr>
      </p:pic>
      <p:pic>
        <p:nvPicPr>
          <p:cNvPr id="2" name="Picture 1">
            <a:extLst>
              <a:ext uri="{FF2B5EF4-FFF2-40B4-BE49-F238E27FC236}">
                <a16:creationId xmlns:a16="http://schemas.microsoft.com/office/drawing/2014/main" id="{2417D651-B16E-5CF5-D701-393BF36BC747}"/>
              </a:ext>
            </a:extLst>
          </p:cNvPr>
          <p:cNvPicPr>
            <a:picLocks noChangeAspect="1"/>
          </p:cNvPicPr>
          <p:nvPr userDrawn="1"/>
        </p:nvPicPr>
        <p:blipFill>
          <a:blip r:embed="rId3"/>
          <a:stretch>
            <a:fillRect/>
          </a:stretch>
        </p:blipFill>
        <p:spPr>
          <a:xfrm>
            <a:off x="0" y="3866"/>
            <a:ext cx="18288000" cy="10298430"/>
          </a:xfrm>
          <a:prstGeom prst="rect">
            <a:avLst/>
          </a:prstGeom>
        </p:spPr>
      </p:pic>
      <p:sp>
        <p:nvSpPr>
          <p:cNvPr id="6" name="Footer Placeholder 4">
            <a:extLst>
              <a:ext uri="{FF2B5EF4-FFF2-40B4-BE49-F238E27FC236}">
                <a16:creationId xmlns:a16="http://schemas.microsoft.com/office/drawing/2014/main" id="{CDA683F9-14CF-8736-A3B7-B295CEBD9BD9}"/>
              </a:ext>
            </a:extLst>
          </p:cNvPr>
          <p:cNvSpPr txBox="1">
            <a:spLocks/>
          </p:cNvSpPr>
          <p:nvPr userDrawn="1"/>
        </p:nvSpPr>
        <p:spPr>
          <a:xfrm>
            <a:off x="653143" y="9609137"/>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000" b="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err="1">
                <a:solidFill>
                  <a:srgbClr val="E89B67"/>
                </a:solidFill>
                <a:latin typeface="Arial" panose="020B0604020202020204" pitchFamily="34" charset="0"/>
                <a:cs typeface="Arial" panose="020B0604020202020204" pitchFamily="34" charset="0"/>
              </a:rPr>
              <a:t>AoFrio</a:t>
            </a:r>
            <a:r>
              <a:rPr lang="en-US" sz="1200">
                <a:solidFill>
                  <a:srgbClr val="E89B67"/>
                </a:solidFill>
                <a:latin typeface="Arial" panose="020B0604020202020204" pitchFamily="34" charset="0"/>
                <a:cs typeface="Arial" panose="020B0604020202020204" pitchFamily="34" charset="0"/>
              </a:rPr>
              <a:t> Company Confidential ©2022</a:t>
            </a:r>
          </a:p>
        </p:txBody>
      </p:sp>
      <p:pic>
        <p:nvPicPr>
          <p:cNvPr id="7" name="Picture 6" descr="A picture containing text, clipart&#10;&#10;Description automatically generated">
            <a:extLst>
              <a:ext uri="{FF2B5EF4-FFF2-40B4-BE49-F238E27FC236}">
                <a16:creationId xmlns:a16="http://schemas.microsoft.com/office/drawing/2014/main" id="{AA653394-CEF8-A634-7606-A843C93E4D5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343243" y="9514663"/>
            <a:ext cx="1258957" cy="308042"/>
          </a:xfrm>
          <a:prstGeom prst="rect">
            <a:avLst/>
          </a:prstGeom>
        </p:spPr>
      </p:pic>
      <p:pic>
        <p:nvPicPr>
          <p:cNvPr id="11" name="Graphic 10">
            <a:extLst>
              <a:ext uri="{FF2B5EF4-FFF2-40B4-BE49-F238E27FC236}">
                <a16:creationId xmlns:a16="http://schemas.microsoft.com/office/drawing/2014/main" id="{36160790-69EF-5802-DD46-31A030947D1C}"/>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676401" y="3048682"/>
            <a:ext cx="533400" cy="533400"/>
          </a:xfrm>
          <a:prstGeom prst="rect">
            <a:avLst/>
          </a:prstGeom>
        </p:spPr>
      </p:pic>
      <p:pic>
        <p:nvPicPr>
          <p:cNvPr id="12" name="Graphic 11">
            <a:extLst>
              <a:ext uri="{FF2B5EF4-FFF2-40B4-BE49-F238E27FC236}">
                <a16:creationId xmlns:a16="http://schemas.microsoft.com/office/drawing/2014/main" id="{6EB6BCD6-9E35-365E-DD6D-BCEB7C198155}"/>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677391" y="4804456"/>
            <a:ext cx="541549" cy="541546"/>
          </a:xfrm>
          <a:prstGeom prst="rect">
            <a:avLst/>
          </a:prstGeom>
        </p:spPr>
      </p:pic>
      <p:pic>
        <p:nvPicPr>
          <p:cNvPr id="13" name="Graphic 12">
            <a:extLst>
              <a:ext uri="{FF2B5EF4-FFF2-40B4-BE49-F238E27FC236}">
                <a16:creationId xmlns:a16="http://schemas.microsoft.com/office/drawing/2014/main" id="{6134B052-CD51-DBD9-71DB-DFFE4998E35D}"/>
              </a:ext>
            </a:extLst>
          </p:cNvPr>
          <p:cNvPicPr>
            <a:picLocks noChangeAspect="1"/>
          </p:cNvPicPr>
          <p:nvPr userDrawn="1"/>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670133" y="6659760"/>
            <a:ext cx="541551" cy="541548"/>
          </a:xfrm>
          <a:prstGeom prst="rect">
            <a:avLst/>
          </a:prstGeom>
        </p:spPr>
      </p:pic>
      <p:pic>
        <p:nvPicPr>
          <p:cNvPr id="14" name="Graphic 13">
            <a:extLst>
              <a:ext uri="{FF2B5EF4-FFF2-40B4-BE49-F238E27FC236}">
                <a16:creationId xmlns:a16="http://schemas.microsoft.com/office/drawing/2014/main" id="{3059560D-E276-7823-0248-D81D3FDBE598}"/>
              </a:ext>
            </a:extLst>
          </p:cNvPr>
          <p:cNvPicPr>
            <a:picLocks noChangeAspect="1"/>
          </p:cNvPicPr>
          <p:nvPr userDrawn="1"/>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1506201" y="5748969"/>
            <a:ext cx="540625" cy="540625"/>
          </a:xfrm>
          <a:prstGeom prst="rect">
            <a:avLst/>
          </a:prstGeom>
        </p:spPr>
      </p:pic>
      <p:pic>
        <p:nvPicPr>
          <p:cNvPr id="16" name="Graphic 15">
            <a:extLst>
              <a:ext uri="{FF2B5EF4-FFF2-40B4-BE49-F238E27FC236}">
                <a16:creationId xmlns:a16="http://schemas.microsoft.com/office/drawing/2014/main" id="{D5C31986-789C-59EC-2288-65E2739265FC}"/>
              </a:ext>
            </a:extLst>
          </p:cNvPr>
          <p:cNvPicPr>
            <a:picLocks noChangeAspect="1"/>
          </p:cNvPicPr>
          <p:nvPr userDrawn="1"/>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1506200" y="3927804"/>
            <a:ext cx="540626" cy="540626"/>
          </a:xfrm>
          <a:prstGeom prst="rect">
            <a:avLst/>
          </a:prstGeom>
        </p:spPr>
      </p:pic>
    </p:spTree>
    <p:extLst>
      <p:ext uri="{BB962C8B-B14F-4D97-AF65-F5344CB8AC3E}">
        <p14:creationId xmlns:p14="http://schemas.microsoft.com/office/powerpoint/2010/main" val="3617770289"/>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Two Content">
    <p:bg>
      <p:bgRef idx="1001">
        <a:schemeClr val="bg1"/>
      </p:bgRef>
    </p:bg>
    <p:spTree>
      <p:nvGrpSpPr>
        <p:cNvPr id="1" name=""/>
        <p:cNvGrpSpPr/>
        <p:nvPr/>
      </p:nvGrpSpPr>
      <p:grpSpPr>
        <a:xfrm>
          <a:off x="0" y="0"/>
          <a:ext cx="0" cy="0"/>
          <a:chOff x="0" y="0"/>
          <a:chExt cx="0" cy="0"/>
        </a:xfrm>
      </p:grpSpPr>
      <p:pic>
        <p:nvPicPr>
          <p:cNvPr id="15" name="object 3">
            <a:extLst>
              <a:ext uri="{FF2B5EF4-FFF2-40B4-BE49-F238E27FC236}">
                <a16:creationId xmlns:a16="http://schemas.microsoft.com/office/drawing/2014/main" id="{1C757C1D-060D-732A-6500-88821A1DF305}"/>
              </a:ext>
            </a:extLst>
          </p:cNvPr>
          <p:cNvPicPr/>
          <p:nvPr userDrawn="1"/>
        </p:nvPicPr>
        <p:blipFill>
          <a:blip r:embed="rId2" cstate="print"/>
          <a:stretch>
            <a:fillRect/>
          </a:stretch>
        </p:blipFill>
        <p:spPr>
          <a:xfrm>
            <a:off x="6096000" y="3866"/>
            <a:ext cx="12496800" cy="10298430"/>
          </a:xfrm>
          <a:prstGeom prst="rect">
            <a:avLst/>
          </a:prstGeom>
        </p:spPr>
      </p:pic>
      <p:pic>
        <p:nvPicPr>
          <p:cNvPr id="2" name="Picture 1">
            <a:extLst>
              <a:ext uri="{FF2B5EF4-FFF2-40B4-BE49-F238E27FC236}">
                <a16:creationId xmlns:a16="http://schemas.microsoft.com/office/drawing/2014/main" id="{2417D651-B16E-5CF5-D701-393BF36BC747}"/>
              </a:ext>
            </a:extLst>
          </p:cNvPr>
          <p:cNvPicPr>
            <a:picLocks noChangeAspect="1"/>
          </p:cNvPicPr>
          <p:nvPr userDrawn="1"/>
        </p:nvPicPr>
        <p:blipFill>
          <a:blip r:embed="rId3"/>
          <a:stretch>
            <a:fillRect/>
          </a:stretch>
        </p:blipFill>
        <p:spPr>
          <a:xfrm>
            <a:off x="0" y="3866"/>
            <a:ext cx="18288000" cy="10298430"/>
          </a:xfrm>
          <a:prstGeom prst="rect">
            <a:avLst/>
          </a:prstGeom>
        </p:spPr>
      </p:pic>
      <p:sp>
        <p:nvSpPr>
          <p:cNvPr id="6" name="Footer Placeholder 4">
            <a:extLst>
              <a:ext uri="{FF2B5EF4-FFF2-40B4-BE49-F238E27FC236}">
                <a16:creationId xmlns:a16="http://schemas.microsoft.com/office/drawing/2014/main" id="{CDA683F9-14CF-8736-A3B7-B295CEBD9BD9}"/>
              </a:ext>
            </a:extLst>
          </p:cNvPr>
          <p:cNvSpPr txBox="1">
            <a:spLocks/>
          </p:cNvSpPr>
          <p:nvPr userDrawn="1"/>
        </p:nvSpPr>
        <p:spPr>
          <a:xfrm>
            <a:off x="653143" y="9609137"/>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000" b="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a:solidFill>
                  <a:srgbClr val="E89B67"/>
                </a:solidFill>
                <a:latin typeface="Arial" panose="020B0604020202020204" pitchFamily="34" charset="0"/>
                <a:cs typeface="Arial" panose="020B0604020202020204" pitchFamily="34" charset="0"/>
              </a:rPr>
              <a:t>AoFrio</a:t>
            </a:r>
            <a:r>
              <a:rPr lang="en-US" sz="1200">
                <a:solidFill>
                  <a:srgbClr val="E89B67"/>
                </a:solidFill>
                <a:latin typeface="Arial" panose="020B0604020202020204" pitchFamily="34" charset="0"/>
                <a:cs typeface="Arial" panose="020B0604020202020204" pitchFamily="34" charset="0"/>
              </a:rPr>
              <a:t> Company Confidential ©2022</a:t>
            </a:r>
          </a:p>
        </p:txBody>
      </p:sp>
      <p:pic>
        <p:nvPicPr>
          <p:cNvPr id="7" name="Picture 6" descr="A picture containing text, clipart&#10;&#10;Description automatically generated">
            <a:extLst>
              <a:ext uri="{FF2B5EF4-FFF2-40B4-BE49-F238E27FC236}">
                <a16:creationId xmlns:a16="http://schemas.microsoft.com/office/drawing/2014/main" id="{AA653394-CEF8-A634-7606-A843C93E4D5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343243" y="9514663"/>
            <a:ext cx="1258957" cy="308042"/>
          </a:xfrm>
          <a:prstGeom prst="rect">
            <a:avLst/>
          </a:prstGeom>
        </p:spPr>
      </p:pic>
      <p:pic>
        <p:nvPicPr>
          <p:cNvPr id="11" name="Graphic 10">
            <a:extLst>
              <a:ext uri="{FF2B5EF4-FFF2-40B4-BE49-F238E27FC236}">
                <a16:creationId xmlns:a16="http://schemas.microsoft.com/office/drawing/2014/main" id="{36160790-69EF-5802-DD46-31A030947D1C}"/>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676401" y="3048682"/>
            <a:ext cx="533400" cy="533400"/>
          </a:xfrm>
          <a:prstGeom prst="rect">
            <a:avLst/>
          </a:prstGeom>
        </p:spPr>
      </p:pic>
      <p:pic>
        <p:nvPicPr>
          <p:cNvPr id="12" name="Graphic 11">
            <a:extLst>
              <a:ext uri="{FF2B5EF4-FFF2-40B4-BE49-F238E27FC236}">
                <a16:creationId xmlns:a16="http://schemas.microsoft.com/office/drawing/2014/main" id="{6EB6BCD6-9E35-365E-DD6D-BCEB7C198155}"/>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677391" y="4804456"/>
            <a:ext cx="541549" cy="541546"/>
          </a:xfrm>
          <a:prstGeom prst="rect">
            <a:avLst/>
          </a:prstGeom>
        </p:spPr>
      </p:pic>
      <p:pic>
        <p:nvPicPr>
          <p:cNvPr id="13" name="Graphic 12">
            <a:extLst>
              <a:ext uri="{FF2B5EF4-FFF2-40B4-BE49-F238E27FC236}">
                <a16:creationId xmlns:a16="http://schemas.microsoft.com/office/drawing/2014/main" id="{6134B052-CD51-DBD9-71DB-DFFE4998E35D}"/>
              </a:ext>
            </a:extLst>
          </p:cNvPr>
          <p:cNvPicPr>
            <a:picLocks noChangeAspect="1"/>
          </p:cNvPicPr>
          <p:nvPr userDrawn="1"/>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670133" y="6659760"/>
            <a:ext cx="541551" cy="541548"/>
          </a:xfrm>
          <a:prstGeom prst="rect">
            <a:avLst/>
          </a:prstGeom>
        </p:spPr>
      </p:pic>
      <p:pic>
        <p:nvPicPr>
          <p:cNvPr id="14" name="Graphic 13">
            <a:extLst>
              <a:ext uri="{FF2B5EF4-FFF2-40B4-BE49-F238E27FC236}">
                <a16:creationId xmlns:a16="http://schemas.microsoft.com/office/drawing/2014/main" id="{3059560D-E276-7823-0248-D81D3FDBE598}"/>
              </a:ext>
            </a:extLst>
          </p:cNvPr>
          <p:cNvPicPr>
            <a:picLocks noChangeAspect="1"/>
          </p:cNvPicPr>
          <p:nvPr userDrawn="1"/>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1506201" y="5748969"/>
            <a:ext cx="540625" cy="540625"/>
          </a:xfrm>
          <a:prstGeom prst="rect">
            <a:avLst/>
          </a:prstGeom>
        </p:spPr>
      </p:pic>
      <p:pic>
        <p:nvPicPr>
          <p:cNvPr id="16" name="Graphic 15">
            <a:extLst>
              <a:ext uri="{FF2B5EF4-FFF2-40B4-BE49-F238E27FC236}">
                <a16:creationId xmlns:a16="http://schemas.microsoft.com/office/drawing/2014/main" id="{D5C31986-789C-59EC-2288-65E2739265FC}"/>
              </a:ext>
            </a:extLst>
          </p:cNvPr>
          <p:cNvPicPr>
            <a:picLocks noChangeAspect="1"/>
          </p:cNvPicPr>
          <p:nvPr userDrawn="1"/>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1506200" y="3927804"/>
            <a:ext cx="540626" cy="540626"/>
          </a:xfrm>
          <a:prstGeom prst="rect">
            <a:avLst/>
          </a:prstGeom>
        </p:spPr>
      </p:pic>
    </p:spTree>
    <p:extLst>
      <p:ext uri="{BB962C8B-B14F-4D97-AF65-F5344CB8AC3E}">
        <p14:creationId xmlns:p14="http://schemas.microsoft.com/office/powerpoint/2010/main" val="3617770289"/>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Two Content">
    <p:bg>
      <p:bgRef idx="1001">
        <a:schemeClr val="bg1"/>
      </p:bgRef>
    </p:bg>
    <p:spTree>
      <p:nvGrpSpPr>
        <p:cNvPr id="1" name=""/>
        <p:cNvGrpSpPr/>
        <p:nvPr/>
      </p:nvGrpSpPr>
      <p:grpSpPr>
        <a:xfrm>
          <a:off x="0" y="0"/>
          <a:ext cx="0" cy="0"/>
          <a:chOff x="0" y="0"/>
          <a:chExt cx="0" cy="0"/>
        </a:xfrm>
      </p:grpSpPr>
      <p:pic>
        <p:nvPicPr>
          <p:cNvPr id="15" name="object 3">
            <a:extLst>
              <a:ext uri="{FF2B5EF4-FFF2-40B4-BE49-F238E27FC236}">
                <a16:creationId xmlns:a16="http://schemas.microsoft.com/office/drawing/2014/main" id="{1C757C1D-060D-732A-6500-88821A1DF305}"/>
              </a:ext>
            </a:extLst>
          </p:cNvPr>
          <p:cNvPicPr/>
          <p:nvPr userDrawn="1"/>
        </p:nvPicPr>
        <p:blipFill>
          <a:blip r:embed="rId2" cstate="print"/>
          <a:stretch>
            <a:fillRect/>
          </a:stretch>
        </p:blipFill>
        <p:spPr>
          <a:xfrm>
            <a:off x="6096000" y="3866"/>
            <a:ext cx="12496800" cy="10298430"/>
          </a:xfrm>
          <a:prstGeom prst="rect">
            <a:avLst/>
          </a:prstGeom>
        </p:spPr>
      </p:pic>
      <p:pic>
        <p:nvPicPr>
          <p:cNvPr id="2" name="Picture 1">
            <a:extLst>
              <a:ext uri="{FF2B5EF4-FFF2-40B4-BE49-F238E27FC236}">
                <a16:creationId xmlns:a16="http://schemas.microsoft.com/office/drawing/2014/main" id="{2417D651-B16E-5CF5-D701-393BF36BC747}"/>
              </a:ext>
            </a:extLst>
          </p:cNvPr>
          <p:cNvPicPr>
            <a:picLocks noChangeAspect="1"/>
          </p:cNvPicPr>
          <p:nvPr userDrawn="1"/>
        </p:nvPicPr>
        <p:blipFill>
          <a:blip r:embed="rId3"/>
          <a:stretch>
            <a:fillRect/>
          </a:stretch>
        </p:blipFill>
        <p:spPr>
          <a:xfrm>
            <a:off x="0" y="3866"/>
            <a:ext cx="18288000" cy="10298430"/>
          </a:xfrm>
          <a:prstGeom prst="rect">
            <a:avLst/>
          </a:prstGeom>
        </p:spPr>
      </p:pic>
      <p:sp>
        <p:nvSpPr>
          <p:cNvPr id="6" name="Footer Placeholder 4">
            <a:extLst>
              <a:ext uri="{FF2B5EF4-FFF2-40B4-BE49-F238E27FC236}">
                <a16:creationId xmlns:a16="http://schemas.microsoft.com/office/drawing/2014/main" id="{CDA683F9-14CF-8736-A3B7-B295CEBD9BD9}"/>
              </a:ext>
            </a:extLst>
          </p:cNvPr>
          <p:cNvSpPr txBox="1">
            <a:spLocks/>
          </p:cNvSpPr>
          <p:nvPr userDrawn="1"/>
        </p:nvSpPr>
        <p:spPr>
          <a:xfrm>
            <a:off x="653143" y="9609137"/>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000" b="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err="1">
                <a:solidFill>
                  <a:srgbClr val="E89B67"/>
                </a:solidFill>
                <a:latin typeface="Arial" panose="020B0604020202020204" pitchFamily="34" charset="0"/>
                <a:cs typeface="Arial" panose="020B0604020202020204" pitchFamily="34" charset="0"/>
              </a:rPr>
              <a:t>AoFrio</a:t>
            </a:r>
            <a:r>
              <a:rPr lang="en-US" sz="1200">
                <a:solidFill>
                  <a:srgbClr val="E89B67"/>
                </a:solidFill>
                <a:latin typeface="Arial" panose="020B0604020202020204" pitchFamily="34" charset="0"/>
                <a:cs typeface="Arial" panose="020B0604020202020204" pitchFamily="34" charset="0"/>
              </a:rPr>
              <a:t> Company Confidential ©2022</a:t>
            </a:r>
          </a:p>
        </p:txBody>
      </p:sp>
      <p:pic>
        <p:nvPicPr>
          <p:cNvPr id="7" name="Picture 6" descr="A picture containing text, clipart&#10;&#10;Description automatically generated">
            <a:extLst>
              <a:ext uri="{FF2B5EF4-FFF2-40B4-BE49-F238E27FC236}">
                <a16:creationId xmlns:a16="http://schemas.microsoft.com/office/drawing/2014/main" id="{AA653394-CEF8-A634-7606-A843C93E4D5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343243" y="9514663"/>
            <a:ext cx="1258957" cy="308042"/>
          </a:xfrm>
          <a:prstGeom prst="rect">
            <a:avLst/>
          </a:prstGeom>
        </p:spPr>
      </p:pic>
      <p:pic>
        <p:nvPicPr>
          <p:cNvPr id="11" name="Graphic 10">
            <a:extLst>
              <a:ext uri="{FF2B5EF4-FFF2-40B4-BE49-F238E27FC236}">
                <a16:creationId xmlns:a16="http://schemas.microsoft.com/office/drawing/2014/main" id="{36160790-69EF-5802-DD46-31A030947D1C}"/>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676401" y="3048682"/>
            <a:ext cx="533400" cy="533400"/>
          </a:xfrm>
          <a:prstGeom prst="rect">
            <a:avLst/>
          </a:prstGeom>
        </p:spPr>
      </p:pic>
      <p:pic>
        <p:nvPicPr>
          <p:cNvPr id="12" name="Graphic 11">
            <a:extLst>
              <a:ext uri="{FF2B5EF4-FFF2-40B4-BE49-F238E27FC236}">
                <a16:creationId xmlns:a16="http://schemas.microsoft.com/office/drawing/2014/main" id="{6EB6BCD6-9E35-365E-DD6D-BCEB7C198155}"/>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677391" y="4804456"/>
            <a:ext cx="541549" cy="541546"/>
          </a:xfrm>
          <a:prstGeom prst="rect">
            <a:avLst/>
          </a:prstGeom>
        </p:spPr>
      </p:pic>
      <p:pic>
        <p:nvPicPr>
          <p:cNvPr id="13" name="Graphic 12">
            <a:extLst>
              <a:ext uri="{FF2B5EF4-FFF2-40B4-BE49-F238E27FC236}">
                <a16:creationId xmlns:a16="http://schemas.microsoft.com/office/drawing/2014/main" id="{6134B052-CD51-DBD9-71DB-DFFE4998E35D}"/>
              </a:ext>
            </a:extLst>
          </p:cNvPr>
          <p:cNvPicPr>
            <a:picLocks noChangeAspect="1"/>
          </p:cNvPicPr>
          <p:nvPr userDrawn="1"/>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670133" y="6659760"/>
            <a:ext cx="541551" cy="541548"/>
          </a:xfrm>
          <a:prstGeom prst="rect">
            <a:avLst/>
          </a:prstGeom>
        </p:spPr>
      </p:pic>
      <p:pic>
        <p:nvPicPr>
          <p:cNvPr id="14" name="Graphic 13">
            <a:extLst>
              <a:ext uri="{FF2B5EF4-FFF2-40B4-BE49-F238E27FC236}">
                <a16:creationId xmlns:a16="http://schemas.microsoft.com/office/drawing/2014/main" id="{3059560D-E276-7823-0248-D81D3FDBE598}"/>
              </a:ext>
            </a:extLst>
          </p:cNvPr>
          <p:cNvPicPr>
            <a:picLocks noChangeAspect="1"/>
          </p:cNvPicPr>
          <p:nvPr userDrawn="1"/>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1506201" y="5748969"/>
            <a:ext cx="540625" cy="540625"/>
          </a:xfrm>
          <a:prstGeom prst="rect">
            <a:avLst/>
          </a:prstGeom>
        </p:spPr>
      </p:pic>
      <p:pic>
        <p:nvPicPr>
          <p:cNvPr id="16" name="Graphic 15">
            <a:extLst>
              <a:ext uri="{FF2B5EF4-FFF2-40B4-BE49-F238E27FC236}">
                <a16:creationId xmlns:a16="http://schemas.microsoft.com/office/drawing/2014/main" id="{D5C31986-789C-59EC-2288-65E2739265FC}"/>
              </a:ext>
            </a:extLst>
          </p:cNvPr>
          <p:cNvPicPr>
            <a:picLocks noChangeAspect="1"/>
          </p:cNvPicPr>
          <p:nvPr userDrawn="1"/>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1506200" y="3927804"/>
            <a:ext cx="540626" cy="540626"/>
          </a:xfrm>
          <a:prstGeom prst="rect">
            <a:avLst/>
          </a:prstGeom>
        </p:spPr>
      </p:pic>
    </p:spTree>
    <p:extLst>
      <p:ext uri="{BB962C8B-B14F-4D97-AF65-F5344CB8AC3E}">
        <p14:creationId xmlns:p14="http://schemas.microsoft.com/office/powerpoint/2010/main" val="3617770289"/>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Only">
    <p:bg>
      <p:bgRef idx="1001">
        <a:schemeClr val="bg1"/>
      </p:bgRef>
    </p:bg>
    <p:spTree>
      <p:nvGrpSpPr>
        <p:cNvPr id="1" name=""/>
        <p:cNvGrpSpPr/>
        <p:nvPr/>
      </p:nvGrpSpPr>
      <p:grpSpPr>
        <a:xfrm>
          <a:off x="0" y="0"/>
          <a:ext cx="0" cy="0"/>
          <a:chOff x="0" y="0"/>
          <a:chExt cx="0" cy="0"/>
        </a:xfrm>
      </p:grpSpPr>
      <p:grpSp>
        <p:nvGrpSpPr>
          <p:cNvPr id="6" name="object 7">
            <a:extLst>
              <a:ext uri="{FF2B5EF4-FFF2-40B4-BE49-F238E27FC236}">
                <a16:creationId xmlns:a16="http://schemas.microsoft.com/office/drawing/2014/main" id="{D24FAAB0-5749-3EDE-5378-5DB046B539DA}"/>
              </a:ext>
            </a:extLst>
          </p:cNvPr>
          <p:cNvGrpSpPr/>
          <p:nvPr userDrawn="1"/>
        </p:nvGrpSpPr>
        <p:grpSpPr>
          <a:xfrm flipH="1">
            <a:off x="-5181600" y="16893"/>
            <a:ext cx="17145000" cy="10917807"/>
            <a:chOff x="1905000" y="5"/>
            <a:chExt cx="16383000" cy="10287000"/>
          </a:xfrm>
        </p:grpSpPr>
        <p:pic>
          <p:nvPicPr>
            <p:cNvPr id="7" name="object 8">
              <a:extLst>
                <a:ext uri="{FF2B5EF4-FFF2-40B4-BE49-F238E27FC236}">
                  <a16:creationId xmlns:a16="http://schemas.microsoft.com/office/drawing/2014/main" id="{49DFE132-CCE0-E638-3BE1-B44E9CD44BE7}"/>
                </a:ext>
              </a:extLst>
            </p:cNvPr>
            <p:cNvPicPr/>
            <p:nvPr/>
          </p:nvPicPr>
          <p:blipFill>
            <a:blip r:embed="rId2" cstate="print"/>
            <a:stretch>
              <a:fillRect/>
            </a:stretch>
          </p:blipFill>
          <p:spPr>
            <a:xfrm>
              <a:off x="1905000" y="5"/>
              <a:ext cx="16382999" cy="10286994"/>
            </a:xfrm>
            <a:prstGeom prst="rect">
              <a:avLst/>
            </a:prstGeom>
          </p:spPr>
        </p:pic>
        <p:pic>
          <p:nvPicPr>
            <p:cNvPr id="8" name="object 9">
              <a:extLst>
                <a:ext uri="{FF2B5EF4-FFF2-40B4-BE49-F238E27FC236}">
                  <a16:creationId xmlns:a16="http://schemas.microsoft.com/office/drawing/2014/main" id="{69031266-6BB1-A2C6-98DF-5AFB7296939C}"/>
                </a:ext>
              </a:extLst>
            </p:cNvPr>
            <p:cNvPicPr/>
            <p:nvPr/>
          </p:nvPicPr>
          <p:blipFill>
            <a:blip r:embed="rId3" cstate="print"/>
            <a:stretch>
              <a:fillRect/>
            </a:stretch>
          </p:blipFill>
          <p:spPr>
            <a:xfrm>
              <a:off x="17221200" y="9582149"/>
              <a:ext cx="419099" cy="419099"/>
            </a:xfrm>
            <a:prstGeom prst="rect">
              <a:avLst/>
            </a:prstGeom>
          </p:spPr>
        </p:pic>
      </p:grpSp>
      <p:sp>
        <p:nvSpPr>
          <p:cNvPr id="9" name="Footer Placeholder 4">
            <a:extLst>
              <a:ext uri="{FF2B5EF4-FFF2-40B4-BE49-F238E27FC236}">
                <a16:creationId xmlns:a16="http://schemas.microsoft.com/office/drawing/2014/main" id="{2D55FE3F-5FE1-1E45-B43C-BB17085DEA8C}"/>
              </a:ext>
            </a:extLst>
          </p:cNvPr>
          <p:cNvSpPr txBox="1">
            <a:spLocks/>
          </p:cNvSpPr>
          <p:nvPr userDrawn="1"/>
        </p:nvSpPr>
        <p:spPr>
          <a:xfrm>
            <a:off x="653143" y="9609137"/>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000" b="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err="1">
                <a:solidFill>
                  <a:srgbClr val="E89B67"/>
                </a:solidFill>
                <a:latin typeface="Arial" panose="020B0604020202020204" pitchFamily="34" charset="0"/>
                <a:cs typeface="Arial" panose="020B0604020202020204" pitchFamily="34" charset="0"/>
              </a:rPr>
              <a:t>AoFrio</a:t>
            </a:r>
            <a:r>
              <a:rPr lang="en-US" sz="1200">
                <a:solidFill>
                  <a:srgbClr val="E89B67"/>
                </a:solidFill>
                <a:latin typeface="Arial" panose="020B0604020202020204" pitchFamily="34" charset="0"/>
                <a:cs typeface="Arial" panose="020B0604020202020204" pitchFamily="34" charset="0"/>
              </a:rPr>
              <a:t> Company Confidential ©2022</a:t>
            </a:r>
          </a:p>
        </p:txBody>
      </p:sp>
      <p:sp>
        <p:nvSpPr>
          <p:cNvPr id="10" name="Title 1">
            <a:extLst>
              <a:ext uri="{FF2B5EF4-FFF2-40B4-BE49-F238E27FC236}">
                <a16:creationId xmlns:a16="http://schemas.microsoft.com/office/drawing/2014/main" id="{06CF7B29-0DE0-DB3E-27AA-CC0F024C4F8B}"/>
              </a:ext>
            </a:extLst>
          </p:cNvPr>
          <p:cNvSpPr>
            <a:spLocks noGrp="1"/>
          </p:cNvSpPr>
          <p:nvPr>
            <p:ph type="title" hasCustomPrompt="1"/>
          </p:nvPr>
        </p:nvSpPr>
        <p:spPr>
          <a:xfrm>
            <a:off x="11734800" y="4229100"/>
            <a:ext cx="5867400" cy="1219200"/>
          </a:xfrm>
          <a:prstGeom prst="rect">
            <a:avLst/>
          </a:prstGeom>
        </p:spPr>
        <p:txBody>
          <a:bodyPr/>
          <a:lstStyle>
            <a:lvl1pPr algn="r">
              <a:defRPr sz="7200" b="1" i="0">
                <a:solidFill>
                  <a:schemeClr val="tx1"/>
                </a:solidFill>
                <a:latin typeface="Arial" panose="020B0604020202020204" pitchFamily="34" charset="0"/>
                <a:cs typeface="Arial" panose="020B0604020202020204" pitchFamily="34" charset="0"/>
              </a:defRPr>
            </a:lvl1pPr>
          </a:lstStyle>
          <a:p>
            <a:r>
              <a:rPr lang="en-US"/>
              <a:t>Thank you!</a:t>
            </a:r>
          </a:p>
        </p:txBody>
      </p:sp>
      <p:pic>
        <p:nvPicPr>
          <p:cNvPr id="11" name="Picture 10" descr="A picture containing text, clipart&#10;&#10;Description automatically generated">
            <a:extLst>
              <a:ext uri="{FF2B5EF4-FFF2-40B4-BE49-F238E27FC236}">
                <a16:creationId xmlns:a16="http://schemas.microsoft.com/office/drawing/2014/main" id="{76875362-C8A0-F014-6E7B-71AADCD68F6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343243" y="9514663"/>
            <a:ext cx="1258957" cy="308042"/>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0B7A1B5-A505-44B2-8717-76B69F94E40B}"/>
              </a:ext>
            </a:extLst>
          </p:cNvPr>
          <p:cNvPicPr>
            <a:picLocks noChangeAspect="1"/>
          </p:cNvPicPr>
          <p:nvPr userDrawn="1"/>
        </p:nvPicPr>
        <p:blipFill rotWithShape="1">
          <a:blip r:embed="rId2"/>
          <a:srcRect t="31685" b="35258"/>
          <a:stretch/>
        </p:blipFill>
        <p:spPr>
          <a:xfrm>
            <a:off x="0" y="-4272"/>
            <a:ext cx="18288000" cy="1922805"/>
          </a:xfrm>
          <a:prstGeom prst="rect">
            <a:avLst/>
          </a:prstGeom>
        </p:spPr>
      </p:pic>
      <p:sp>
        <p:nvSpPr>
          <p:cNvPr id="4" name="Rectangle 3">
            <a:extLst>
              <a:ext uri="{FF2B5EF4-FFF2-40B4-BE49-F238E27FC236}">
                <a16:creationId xmlns:a16="http://schemas.microsoft.com/office/drawing/2014/main" id="{DE4D809F-826E-4F45-B4DE-173C710AA931}"/>
              </a:ext>
            </a:extLst>
          </p:cNvPr>
          <p:cNvSpPr/>
          <p:nvPr userDrawn="1"/>
        </p:nvSpPr>
        <p:spPr>
          <a:xfrm flipH="1">
            <a:off x="0" y="1"/>
            <a:ext cx="18288000" cy="1922804"/>
          </a:xfrm>
          <a:prstGeom prst="rect">
            <a:avLst/>
          </a:prstGeom>
          <a:gradFill>
            <a:gsLst>
              <a:gs pos="32000">
                <a:schemeClr val="bg1"/>
              </a:gs>
              <a:gs pos="91000">
                <a:schemeClr val="accent1">
                  <a:alpha val="7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211433-66DD-BB4D-B798-9AE63936F749}"/>
              </a:ext>
            </a:extLst>
          </p:cNvPr>
          <p:cNvSpPr>
            <a:spLocks noGrp="1"/>
          </p:cNvSpPr>
          <p:nvPr>
            <p:ph type="title"/>
          </p:nvPr>
        </p:nvSpPr>
        <p:spPr>
          <a:xfrm>
            <a:off x="739715" y="493266"/>
            <a:ext cx="16892100" cy="1250040"/>
          </a:xfrm>
        </p:spPr>
        <p:txBody>
          <a:bodyPr>
            <a:normAutofit/>
          </a:bodyPr>
          <a:lstStyle>
            <a:lvl1pPr>
              <a:defRPr sz="5400" b="1">
                <a:solidFill>
                  <a:schemeClr val="accent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72818644-59AD-104A-80C0-C12AA46D9D63}"/>
              </a:ext>
            </a:extLst>
          </p:cNvPr>
          <p:cNvSpPr>
            <a:spLocks noGrp="1"/>
          </p:cNvSpPr>
          <p:nvPr>
            <p:ph idx="1"/>
          </p:nvPr>
        </p:nvSpPr>
        <p:spPr>
          <a:xfrm>
            <a:off x="739714" y="2411799"/>
            <a:ext cx="16892102" cy="7120836"/>
          </a:xfrm>
        </p:spPr>
        <p:txBody>
          <a:bodyPr>
            <a:normAutofit/>
          </a:bodyPr>
          <a:lstStyle>
            <a:lvl1pPr>
              <a:lnSpc>
                <a:spcPct val="100000"/>
              </a:lnSpc>
              <a:spcBef>
                <a:spcPts val="900"/>
              </a:spcBef>
              <a:spcAft>
                <a:spcPts val="900"/>
              </a:spcAft>
              <a:buClr>
                <a:schemeClr val="accent1"/>
              </a:buClr>
              <a:defRPr sz="3000">
                <a:solidFill>
                  <a:schemeClr val="accent2"/>
                </a:solidFill>
              </a:defRPr>
            </a:lvl1pPr>
            <a:lvl2pPr>
              <a:lnSpc>
                <a:spcPct val="100000"/>
              </a:lnSpc>
              <a:spcBef>
                <a:spcPts val="900"/>
              </a:spcBef>
              <a:spcAft>
                <a:spcPts val="900"/>
              </a:spcAft>
              <a:buClr>
                <a:schemeClr val="accent1"/>
              </a:buClr>
              <a:defRPr sz="2700">
                <a:solidFill>
                  <a:schemeClr val="accent2"/>
                </a:solidFill>
              </a:defRPr>
            </a:lvl2pPr>
            <a:lvl3pPr>
              <a:lnSpc>
                <a:spcPct val="100000"/>
              </a:lnSpc>
              <a:spcBef>
                <a:spcPts val="900"/>
              </a:spcBef>
              <a:spcAft>
                <a:spcPts val="900"/>
              </a:spcAft>
              <a:buClr>
                <a:schemeClr val="accent1"/>
              </a:buClr>
              <a:defRPr sz="2400">
                <a:solidFill>
                  <a:schemeClr val="accent2"/>
                </a:solidFill>
              </a:defRPr>
            </a:lvl3pPr>
            <a:lvl4pPr>
              <a:lnSpc>
                <a:spcPct val="100000"/>
              </a:lnSpc>
              <a:spcBef>
                <a:spcPts val="900"/>
              </a:spcBef>
              <a:spcAft>
                <a:spcPts val="900"/>
              </a:spcAft>
              <a:buClr>
                <a:schemeClr val="accent1"/>
              </a:buClr>
              <a:defRPr sz="2100">
                <a:solidFill>
                  <a:schemeClr val="accent2"/>
                </a:solidFill>
              </a:defRPr>
            </a:lvl4pPr>
            <a:lvl5pPr>
              <a:lnSpc>
                <a:spcPct val="100000"/>
              </a:lnSpc>
              <a:spcBef>
                <a:spcPts val="900"/>
              </a:spcBef>
              <a:spcAft>
                <a:spcPts val="900"/>
              </a:spcAft>
              <a:buClr>
                <a:schemeClr val="accent1"/>
              </a:buClr>
              <a:defRPr sz="2100">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378F0C6E-B1A8-1545-963E-C7E62D8B286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7023977" y="9532635"/>
            <a:ext cx="607839" cy="540666"/>
          </a:xfrm>
          <a:prstGeom prst="rect">
            <a:avLst/>
          </a:prstGeom>
        </p:spPr>
      </p:pic>
    </p:spTree>
    <p:extLst>
      <p:ext uri="{BB962C8B-B14F-4D97-AF65-F5344CB8AC3E}">
        <p14:creationId xmlns:p14="http://schemas.microsoft.com/office/powerpoint/2010/main" val="4114111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 Conten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348146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Ref idx="1001">
        <a:schemeClr val="bg1"/>
      </p:bgRef>
    </p:bg>
    <p:spTree>
      <p:nvGrpSpPr>
        <p:cNvPr id="1" name=""/>
        <p:cNvGrpSpPr/>
        <p:nvPr/>
      </p:nvGrpSpPr>
      <p:grpSpPr>
        <a:xfrm>
          <a:off x="0" y="0"/>
          <a:ext cx="0" cy="0"/>
          <a:chOff x="0" y="0"/>
          <a:chExt cx="0" cy="0"/>
        </a:xfrm>
      </p:grpSpPr>
      <p:pic>
        <p:nvPicPr>
          <p:cNvPr id="20" name="object 3">
            <a:extLst>
              <a:ext uri="{FF2B5EF4-FFF2-40B4-BE49-F238E27FC236}">
                <a16:creationId xmlns:a16="http://schemas.microsoft.com/office/drawing/2014/main" id="{C7CFE1AF-E4A4-0478-7F72-4C1B4263274C}"/>
              </a:ext>
            </a:extLst>
          </p:cNvPr>
          <p:cNvPicPr/>
          <p:nvPr userDrawn="1"/>
        </p:nvPicPr>
        <p:blipFill>
          <a:blip r:embed="rId2" cstate="print"/>
          <a:stretch>
            <a:fillRect/>
          </a:stretch>
        </p:blipFill>
        <p:spPr>
          <a:xfrm>
            <a:off x="6743701" y="1"/>
            <a:ext cx="11544299" cy="10286999"/>
          </a:xfrm>
          <a:prstGeom prst="rect">
            <a:avLst/>
          </a:prstGeom>
        </p:spPr>
      </p:pic>
      <p:sp>
        <p:nvSpPr>
          <p:cNvPr id="21" name="object 5">
            <a:extLst>
              <a:ext uri="{FF2B5EF4-FFF2-40B4-BE49-F238E27FC236}">
                <a16:creationId xmlns:a16="http://schemas.microsoft.com/office/drawing/2014/main" id="{0D0DA98B-3A0E-A16C-C568-FCBF61D2D9B4}"/>
              </a:ext>
            </a:extLst>
          </p:cNvPr>
          <p:cNvSpPr txBox="1">
            <a:spLocks noGrp="1"/>
          </p:cNvSpPr>
          <p:nvPr>
            <p:ph type="title" idx="4294967295"/>
          </p:nvPr>
        </p:nvSpPr>
        <p:spPr>
          <a:xfrm>
            <a:off x="685800" y="1103491"/>
            <a:ext cx="3279775" cy="591187"/>
          </a:xfrm>
          <a:prstGeom prst="rect">
            <a:avLst/>
          </a:prstGeom>
        </p:spPr>
        <p:txBody>
          <a:bodyPr vert="horz" wrap="square" lIns="0" tIns="13970" rIns="0" bIns="0" rtlCol="0">
            <a:spAutoFit/>
          </a:bodyPr>
          <a:lstStyle>
            <a:lvl1pPr>
              <a:defRPr sz="3750"/>
            </a:lvl1pPr>
          </a:lstStyle>
          <a:p>
            <a:pPr marL="12700">
              <a:lnSpc>
                <a:spcPct val="100000"/>
              </a:lnSpc>
              <a:spcBef>
                <a:spcPts val="110"/>
              </a:spcBef>
            </a:pPr>
            <a:r>
              <a:rPr lang="en-US" b="1">
                <a:solidFill>
                  <a:srgbClr val="111111"/>
                </a:solidFill>
                <a:latin typeface="Arial" panose="020B0604020202020204" pitchFamily="34" charset="0"/>
                <a:cs typeface="Arial" panose="020B0604020202020204" pitchFamily="34" charset="0"/>
              </a:rPr>
              <a:t>Click to edit Master title style</a:t>
            </a:r>
            <a:endParaRPr b="1">
              <a:solidFill>
                <a:srgbClr val="111111"/>
              </a:solidFill>
              <a:latin typeface="Arial" panose="020B0604020202020204" pitchFamily="34" charset="0"/>
              <a:cs typeface="Arial" panose="020B0604020202020204" pitchFamily="34" charset="0"/>
            </a:endParaRPr>
          </a:p>
        </p:txBody>
      </p:sp>
      <p:sp>
        <p:nvSpPr>
          <p:cNvPr id="24" name="Text Placeholder 23">
            <a:extLst>
              <a:ext uri="{FF2B5EF4-FFF2-40B4-BE49-F238E27FC236}">
                <a16:creationId xmlns:a16="http://schemas.microsoft.com/office/drawing/2014/main" id="{25CEC6F7-2DB9-630B-78C5-581A468878C5}"/>
              </a:ext>
            </a:extLst>
          </p:cNvPr>
          <p:cNvSpPr>
            <a:spLocks noGrp="1"/>
          </p:cNvSpPr>
          <p:nvPr>
            <p:ph type="body" sz="quarter" idx="10" hasCustomPrompt="1"/>
          </p:nvPr>
        </p:nvSpPr>
        <p:spPr>
          <a:xfrm>
            <a:off x="652463" y="2552700"/>
            <a:ext cx="7729537" cy="2819400"/>
          </a:xfrm>
          <a:prstGeom prst="rect">
            <a:avLst/>
          </a:prstGeom>
        </p:spPr>
        <p:txBody>
          <a:bodyPr/>
          <a:lstStyle/>
          <a:p>
            <a:pPr marL="12700" marR="5080">
              <a:lnSpc>
                <a:spcPct val="102899"/>
              </a:lnSpc>
              <a:spcBef>
                <a:spcPts val="75"/>
              </a:spcBef>
            </a:pPr>
            <a:r>
              <a:rPr lang="en-NZ" sz="1800" b="1">
                <a:solidFill>
                  <a:srgbClr val="3F6EFF"/>
                </a:solidFill>
                <a:latin typeface="Arial" panose="020B0604020202020204" pitchFamily="34" charset="0"/>
                <a:cs typeface="Arial" panose="020B0604020202020204" pitchFamily="34" charset="0"/>
              </a:rPr>
              <a:t>Lorem ipsum </a:t>
            </a:r>
            <a:r>
              <a:rPr lang="en-NZ" sz="1800" b="1" err="1">
                <a:solidFill>
                  <a:srgbClr val="3F6EFF"/>
                </a:solidFill>
                <a:latin typeface="Arial" panose="020B0604020202020204" pitchFamily="34" charset="0"/>
                <a:cs typeface="Arial" panose="020B0604020202020204" pitchFamily="34" charset="0"/>
              </a:rPr>
              <a:t>dolor</a:t>
            </a:r>
            <a:r>
              <a:rPr lang="en-NZ" sz="1800" b="1">
                <a:solidFill>
                  <a:srgbClr val="3F6EFF"/>
                </a:solidFill>
                <a:latin typeface="Arial" panose="020B0604020202020204" pitchFamily="34" charset="0"/>
                <a:cs typeface="Arial" panose="020B0604020202020204" pitchFamily="34" charset="0"/>
              </a:rPr>
              <a:t> sit </a:t>
            </a:r>
            <a:r>
              <a:rPr lang="en-NZ" sz="1800" b="1" err="1">
                <a:solidFill>
                  <a:srgbClr val="3F6EFF"/>
                </a:solidFill>
                <a:latin typeface="Arial" panose="020B0604020202020204" pitchFamily="34" charset="0"/>
                <a:cs typeface="Arial" panose="020B0604020202020204" pitchFamily="34" charset="0"/>
              </a:rPr>
              <a:t>amet</a:t>
            </a:r>
            <a:r>
              <a:rPr lang="en-NZ" sz="1800" b="1">
                <a:solidFill>
                  <a:srgbClr val="3F6EFF"/>
                </a:solidFill>
                <a:latin typeface="Arial" panose="020B0604020202020204" pitchFamily="34" charset="0"/>
                <a:cs typeface="Arial" panose="020B0604020202020204" pitchFamily="34" charset="0"/>
              </a:rPr>
              <a:t>, </a:t>
            </a:r>
            <a:r>
              <a:rPr lang="en-NZ" sz="1800" b="1" err="1">
                <a:solidFill>
                  <a:srgbClr val="3F6EFF"/>
                </a:solidFill>
                <a:latin typeface="Arial" panose="020B0604020202020204" pitchFamily="34" charset="0"/>
                <a:cs typeface="Arial" panose="020B0604020202020204" pitchFamily="34" charset="0"/>
              </a:rPr>
              <a:t>consectetur</a:t>
            </a:r>
            <a:r>
              <a:rPr lang="en-NZ" sz="1800" b="1">
                <a:solidFill>
                  <a:srgbClr val="3F6EFF"/>
                </a:solidFill>
                <a:latin typeface="Arial" panose="020B0604020202020204" pitchFamily="34" charset="0"/>
                <a:cs typeface="Arial" panose="020B0604020202020204" pitchFamily="34" charset="0"/>
              </a:rPr>
              <a:t> </a:t>
            </a:r>
            <a:r>
              <a:rPr lang="en-NZ" sz="1800" b="1" err="1">
                <a:solidFill>
                  <a:srgbClr val="3F6EFF"/>
                </a:solidFill>
                <a:latin typeface="Arial" panose="020B0604020202020204" pitchFamily="34" charset="0"/>
                <a:cs typeface="Arial" panose="020B0604020202020204" pitchFamily="34" charset="0"/>
              </a:rPr>
              <a:t>adipiscing</a:t>
            </a:r>
            <a:r>
              <a:rPr lang="en-NZ" sz="1800" b="1">
                <a:solidFill>
                  <a:srgbClr val="3F6EFF"/>
                </a:solidFill>
                <a:latin typeface="Arial" panose="020B0604020202020204" pitchFamily="34" charset="0"/>
                <a:cs typeface="Arial" panose="020B0604020202020204" pitchFamily="34" charset="0"/>
              </a:rPr>
              <a:t> </a:t>
            </a:r>
            <a:r>
              <a:rPr lang="en-NZ" sz="1800" b="1" err="1">
                <a:solidFill>
                  <a:srgbClr val="3F6EFF"/>
                </a:solidFill>
                <a:latin typeface="Arial" panose="020B0604020202020204" pitchFamily="34" charset="0"/>
                <a:cs typeface="Arial" panose="020B0604020202020204" pitchFamily="34" charset="0"/>
              </a:rPr>
              <a:t>elit</a:t>
            </a:r>
            <a:r>
              <a:rPr lang="en-NZ" sz="1800" b="1">
                <a:solidFill>
                  <a:srgbClr val="3F6EFF"/>
                </a:solidFill>
                <a:latin typeface="Arial" panose="020B0604020202020204" pitchFamily="34" charset="0"/>
                <a:cs typeface="Arial" panose="020B0604020202020204" pitchFamily="34" charset="0"/>
              </a:rPr>
              <a:t>. Morbi ac dictum </a:t>
            </a:r>
            <a:r>
              <a:rPr lang="en-NZ" sz="1800" b="1" err="1">
                <a:solidFill>
                  <a:srgbClr val="3F6EFF"/>
                </a:solidFill>
                <a:latin typeface="Arial" panose="020B0604020202020204" pitchFamily="34" charset="0"/>
                <a:cs typeface="Arial" panose="020B0604020202020204" pitchFamily="34" charset="0"/>
              </a:rPr>
              <a:t>justo</a:t>
            </a:r>
            <a:r>
              <a:rPr lang="en-NZ" sz="1800" b="1">
                <a:solidFill>
                  <a:srgbClr val="3F6EFF"/>
                </a:solidFill>
                <a:latin typeface="Arial" panose="020B0604020202020204" pitchFamily="34" charset="0"/>
                <a:cs typeface="Arial" panose="020B0604020202020204" pitchFamily="34" charset="0"/>
              </a:rPr>
              <a:t>. </a:t>
            </a:r>
            <a:r>
              <a:rPr lang="en-NZ" sz="1800" b="1" err="1">
                <a:solidFill>
                  <a:srgbClr val="3F6EFF"/>
                </a:solidFill>
                <a:latin typeface="Arial" panose="020B0604020202020204" pitchFamily="34" charset="0"/>
                <a:cs typeface="Arial" panose="020B0604020202020204" pitchFamily="34" charset="0"/>
              </a:rPr>
              <a:t>Fusce</a:t>
            </a:r>
            <a:r>
              <a:rPr lang="en-NZ" sz="1800" b="1">
                <a:solidFill>
                  <a:srgbClr val="3F6EFF"/>
                </a:solidFill>
                <a:latin typeface="Arial" panose="020B0604020202020204" pitchFamily="34" charset="0"/>
                <a:cs typeface="Arial" panose="020B0604020202020204" pitchFamily="34" charset="0"/>
              </a:rPr>
              <a:t> a </a:t>
            </a:r>
            <a:r>
              <a:rPr lang="en-NZ" sz="1800" b="1" err="1">
                <a:solidFill>
                  <a:srgbClr val="3F6EFF"/>
                </a:solidFill>
                <a:latin typeface="Arial" panose="020B0604020202020204" pitchFamily="34" charset="0"/>
                <a:cs typeface="Arial" panose="020B0604020202020204" pitchFamily="34" charset="0"/>
              </a:rPr>
              <a:t>ullamcorper</a:t>
            </a:r>
            <a:r>
              <a:rPr lang="en-NZ" sz="1800" b="1">
                <a:solidFill>
                  <a:srgbClr val="3F6EFF"/>
                </a:solidFill>
                <a:latin typeface="Arial" panose="020B0604020202020204" pitchFamily="34" charset="0"/>
                <a:cs typeface="Arial" panose="020B0604020202020204" pitchFamily="34" charset="0"/>
              </a:rPr>
              <a:t> </a:t>
            </a:r>
            <a:r>
              <a:rPr lang="en-NZ" sz="1800" b="1" err="1">
                <a:solidFill>
                  <a:srgbClr val="3F6EFF"/>
                </a:solidFill>
                <a:latin typeface="Arial" panose="020B0604020202020204" pitchFamily="34" charset="0"/>
                <a:cs typeface="Arial" panose="020B0604020202020204" pitchFamily="34" charset="0"/>
              </a:rPr>
              <a:t>neque</a:t>
            </a:r>
            <a:r>
              <a:rPr lang="en-NZ" sz="1800" b="1">
                <a:solidFill>
                  <a:srgbClr val="3F6EFF"/>
                </a:solidFill>
                <a:latin typeface="Arial" panose="020B0604020202020204" pitchFamily="34" charset="0"/>
                <a:cs typeface="Arial" panose="020B0604020202020204" pitchFamily="34" charset="0"/>
              </a:rPr>
              <a:t>. Donec </a:t>
            </a:r>
            <a:r>
              <a:rPr lang="en-NZ" sz="1800" b="1" err="1">
                <a:solidFill>
                  <a:srgbClr val="3F6EFF"/>
                </a:solidFill>
                <a:latin typeface="Arial" panose="020B0604020202020204" pitchFamily="34" charset="0"/>
                <a:cs typeface="Arial" panose="020B0604020202020204" pitchFamily="34" charset="0"/>
              </a:rPr>
              <a:t>dignissim</a:t>
            </a:r>
            <a:r>
              <a:rPr lang="en-NZ" sz="1800" b="1">
                <a:solidFill>
                  <a:srgbClr val="3F6EFF"/>
                </a:solidFill>
                <a:latin typeface="Arial" panose="020B0604020202020204" pitchFamily="34" charset="0"/>
                <a:cs typeface="Arial" panose="020B0604020202020204" pitchFamily="34" charset="0"/>
              </a:rPr>
              <a:t> </a:t>
            </a:r>
            <a:r>
              <a:rPr lang="en-NZ" sz="1800" b="1" err="1">
                <a:solidFill>
                  <a:srgbClr val="3F6EFF"/>
                </a:solidFill>
                <a:latin typeface="Arial" panose="020B0604020202020204" pitchFamily="34" charset="0"/>
                <a:cs typeface="Arial" panose="020B0604020202020204" pitchFamily="34" charset="0"/>
              </a:rPr>
              <a:t>sagittis</a:t>
            </a:r>
            <a:r>
              <a:rPr lang="en-NZ" sz="1800" b="1">
                <a:solidFill>
                  <a:srgbClr val="3F6EFF"/>
                </a:solidFill>
                <a:latin typeface="Arial" panose="020B0604020202020204" pitchFamily="34" charset="0"/>
                <a:cs typeface="Arial" panose="020B0604020202020204" pitchFamily="34" charset="0"/>
              </a:rPr>
              <a:t> </a:t>
            </a:r>
            <a:r>
              <a:rPr lang="en-NZ" sz="1800" b="1" err="1">
                <a:solidFill>
                  <a:srgbClr val="3F6EFF"/>
                </a:solidFill>
                <a:latin typeface="Arial" panose="020B0604020202020204" pitchFamily="34" charset="0"/>
                <a:cs typeface="Arial" panose="020B0604020202020204" pitchFamily="34" charset="0"/>
              </a:rPr>
              <a:t>accumsan</a:t>
            </a:r>
            <a:r>
              <a:rPr lang="en-NZ" sz="1800" b="1">
                <a:solidFill>
                  <a:srgbClr val="3F6EFF"/>
                </a:solidFill>
                <a:latin typeface="Arial" panose="020B0604020202020204" pitchFamily="34" charset="0"/>
                <a:cs typeface="Arial" panose="020B0604020202020204" pitchFamily="34" charset="0"/>
              </a:rPr>
              <a:t>. Maecenas </a:t>
            </a:r>
            <a:r>
              <a:rPr lang="en-NZ" sz="1800" b="1" err="1">
                <a:solidFill>
                  <a:srgbClr val="3F6EFF"/>
                </a:solidFill>
                <a:latin typeface="Arial" panose="020B0604020202020204" pitchFamily="34" charset="0"/>
                <a:cs typeface="Arial" panose="020B0604020202020204" pitchFamily="34" charset="0"/>
              </a:rPr>
              <a:t>venenatis</a:t>
            </a:r>
            <a:r>
              <a:rPr lang="en-NZ" sz="1800" b="1">
                <a:solidFill>
                  <a:srgbClr val="3F6EFF"/>
                </a:solidFill>
                <a:latin typeface="Arial" panose="020B0604020202020204" pitchFamily="34" charset="0"/>
                <a:cs typeface="Arial" panose="020B0604020202020204" pitchFamily="34" charset="0"/>
              </a:rPr>
              <a:t> </a:t>
            </a:r>
            <a:r>
              <a:rPr lang="en-NZ" sz="1800" b="1" err="1">
                <a:solidFill>
                  <a:srgbClr val="3F6EFF"/>
                </a:solidFill>
                <a:latin typeface="Arial" panose="020B0604020202020204" pitchFamily="34" charset="0"/>
                <a:cs typeface="Arial" panose="020B0604020202020204" pitchFamily="34" charset="0"/>
              </a:rPr>
              <a:t>scelerisque</a:t>
            </a:r>
            <a:r>
              <a:rPr lang="en-NZ" sz="1800" b="1">
                <a:solidFill>
                  <a:srgbClr val="3F6EFF"/>
                </a:solidFill>
                <a:latin typeface="Arial" panose="020B0604020202020204" pitchFamily="34" charset="0"/>
                <a:cs typeface="Arial" panose="020B0604020202020204" pitchFamily="34" charset="0"/>
              </a:rPr>
              <a:t> lorem, et auctor </a:t>
            </a:r>
            <a:r>
              <a:rPr lang="en-NZ" sz="1800" b="1" err="1">
                <a:solidFill>
                  <a:srgbClr val="3F6EFF"/>
                </a:solidFill>
                <a:latin typeface="Arial" panose="020B0604020202020204" pitchFamily="34" charset="0"/>
                <a:cs typeface="Arial" panose="020B0604020202020204" pitchFamily="34" charset="0"/>
              </a:rPr>
              <a:t>mauris</a:t>
            </a:r>
            <a:r>
              <a:rPr lang="en-NZ" sz="1800" b="1">
                <a:solidFill>
                  <a:srgbClr val="3F6EFF"/>
                </a:solidFill>
                <a:latin typeface="Arial" panose="020B0604020202020204" pitchFamily="34" charset="0"/>
                <a:cs typeface="Arial" panose="020B0604020202020204" pitchFamily="34" charset="0"/>
              </a:rPr>
              <a:t> </a:t>
            </a:r>
            <a:r>
              <a:rPr lang="en-NZ" sz="1800" b="1" err="1">
                <a:solidFill>
                  <a:srgbClr val="3F6EFF"/>
                </a:solidFill>
                <a:latin typeface="Arial" panose="020B0604020202020204" pitchFamily="34" charset="0"/>
                <a:cs typeface="Arial" panose="020B0604020202020204" pitchFamily="34" charset="0"/>
              </a:rPr>
              <a:t>aliquam</a:t>
            </a:r>
            <a:r>
              <a:rPr lang="en-NZ" sz="1800" b="1">
                <a:solidFill>
                  <a:srgbClr val="3F6EFF"/>
                </a:solidFill>
                <a:latin typeface="Arial" panose="020B0604020202020204" pitchFamily="34" charset="0"/>
                <a:cs typeface="Arial" panose="020B0604020202020204" pitchFamily="34" charset="0"/>
              </a:rPr>
              <a:t> ac</a:t>
            </a:r>
            <a:r>
              <a:rPr lang="en-NZ" sz="1800">
                <a:solidFill>
                  <a:srgbClr val="3F6EFF"/>
                </a:solidFill>
                <a:latin typeface="Arial" panose="020B0604020202020204" pitchFamily="34" charset="0"/>
                <a:cs typeface="Arial" panose="020B0604020202020204" pitchFamily="34" charset="0"/>
              </a:rPr>
              <a:t>.</a:t>
            </a:r>
          </a:p>
          <a:p>
            <a:pPr>
              <a:lnSpc>
                <a:spcPct val="100000"/>
              </a:lnSpc>
              <a:spcBef>
                <a:spcPts val="30"/>
              </a:spcBef>
            </a:pPr>
            <a:endParaRPr lang="en-NZ">
              <a:latin typeface="Arial" panose="020B0604020202020204" pitchFamily="34" charset="0"/>
              <a:cs typeface="Arial" panose="020B0604020202020204" pitchFamily="34" charset="0"/>
            </a:endParaRPr>
          </a:p>
          <a:p>
            <a:pPr marL="12700" marR="308610">
              <a:lnSpc>
                <a:spcPct val="102899"/>
              </a:lnSpc>
            </a:pPr>
            <a:r>
              <a:rPr lang="en-NZ" sz="1800">
                <a:solidFill>
                  <a:srgbClr val="111111"/>
                </a:solidFill>
                <a:latin typeface="Arial" panose="020B0604020202020204" pitchFamily="34" charset="0"/>
                <a:cs typeface="Arial" panose="020B0604020202020204" pitchFamily="34" charset="0"/>
              </a:rPr>
              <a:t>Nunc </a:t>
            </a:r>
            <a:r>
              <a:rPr lang="en-NZ" sz="1800" err="1">
                <a:solidFill>
                  <a:srgbClr val="111111"/>
                </a:solidFill>
                <a:latin typeface="Arial" panose="020B0604020202020204" pitchFamily="34" charset="0"/>
                <a:cs typeface="Arial" panose="020B0604020202020204" pitchFamily="34" charset="0"/>
              </a:rPr>
              <a:t>scelerisque</a:t>
            </a:r>
            <a:r>
              <a:rPr lang="en-NZ" sz="1800">
                <a:solidFill>
                  <a:srgbClr val="111111"/>
                </a:solidFill>
                <a:latin typeface="Arial" panose="020B0604020202020204" pitchFamily="34" charset="0"/>
                <a:cs typeface="Arial" panose="020B0604020202020204" pitchFamily="34" charset="0"/>
              </a:rPr>
              <a:t> </a:t>
            </a:r>
            <a:r>
              <a:rPr lang="en-NZ" sz="1800" err="1">
                <a:solidFill>
                  <a:srgbClr val="111111"/>
                </a:solidFill>
                <a:latin typeface="Arial" panose="020B0604020202020204" pitchFamily="34" charset="0"/>
                <a:cs typeface="Arial" panose="020B0604020202020204" pitchFamily="34" charset="0"/>
              </a:rPr>
              <a:t>feugiat</a:t>
            </a:r>
            <a:r>
              <a:rPr lang="en-NZ" sz="1800">
                <a:solidFill>
                  <a:srgbClr val="111111"/>
                </a:solidFill>
                <a:latin typeface="Arial" panose="020B0604020202020204" pitchFamily="34" charset="0"/>
                <a:cs typeface="Arial" panose="020B0604020202020204" pitchFamily="34" charset="0"/>
              </a:rPr>
              <a:t> </a:t>
            </a:r>
            <a:r>
              <a:rPr lang="en-NZ" sz="1800" err="1">
                <a:solidFill>
                  <a:srgbClr val="111111"/>
                </a:solidFill>
                <a:latin typeface="Arial" panose="020B0604020202020204" pitchFamily="34" charset="0"/>
                <a:cs typeface="Arial" panose="020B0604020202020204" pitchFamily="34" charset="0"/>
              </a:rPr>
              <a:t>ultrices</a:t>
            </a:r>
            <a:r>
              <a:rPr lang="en-NZ" sz="1800">
                <a:solidFill>
                  <a:srgbClr val="111111"/>
                </a:solidFill>
                <a:latin typeface="Arial" panose="020B0604020202020204" pitchFamily="34" charset="0"/>
                <a:cs typeface="Arial" panose="020B0604020202020204" pitchFamily="34" charset="0"/>
              </a:rPr>
              <a:t>. Lorem ipsum </a:t>
            </a:r>
            <a:r>
              <a:rPr lang="en-NZ" sz="1800" err="1">
                <a:solidFill>
                  <a:srgbClr val="111111"/>
                </a:solidFill>
                <a:latin typeface="Arial" panose="020B0604020202020204" pitchFamily="34" charset="0"/>
                <a:cs typeface="Arial" panose="020B0604020202020204" pitchFamily="34" charset="0"/>
              </a:rPr>
              <a:t>dolor</a:t>
            </a:r>
            <a:r>
              <a:rPr lang="en-NZ" sz="1800">
                <a:solidFill>
                  <a:srgbClr val="111111"/>
                </a:solidFill>
                <a:latin typeface="Arial" panose="020B0604020202020204" pitchFamily="34" charset="0"/>
                <a:cs typeface="Arial" panose="020B0604020202020204" pitchFamily="34" charset="0"/>
              </a:rPr>
              <a:t> sit </a:t>
            </a:r>
            <a:r>
              <a:rPr lang="en-NZ" sz="1800" err="1">
                <a:solidFill>
                  <a:srgbClr val="111111"/>
                </a:solidFill>
                <a:latin typeface="Arial" panose="020B0604020202020204" pitchFamily="34" charset="0"/>
                <a:cs typeface="Arial" panose="020B0604020202020204" pitchFamily="34" charset="0"/>
              </a:rPr>
              <a:t>amet</a:t>
            </a:r>
            <a:r>
              <a:rPr lang="en-NZ" sz="1800">
                <a:solidFill>
                  <a:srgbClr val="111111"/>
                </a:solidFill>
                <a:latin typeface="Arial" panose="020B0604020202020204" pitchFamily="34" charset="0"/>
                <a:cs typeface="Arial" panose="020B0604020202020204" pitchFamily="34" charset="0"/>
              </a:rPr>
              <a:t>, </a:t>
            </a:r>
            <a:r>
              <a:rPr lang="en-NZ" sz="1800" err="1">
                <a:solidFill>
                  <a:srgbClr val="111111"/>
                </a:solidFill>
                <a:latin typeface="Arial" panose="020B0604020202020204" pitchFamily="34" charset="0"/>
                <a:cs typeface="Arial" panose="020B0604020202020204" pitchFamily="34" charset="0"/>
              </a:rPr>
              <a:t>consectetur</a:t>
            </a:r>
            <a:r>
              <a:rPr lang="en-NZ" sz="1800">
                <a:solidFill>
                  <a:srgbClr val="111111"/>
                </a:solidFill>
                <a:latin typeface="Arial" panose="020B0604020202020204" pitchFamily="34" charset="0"/>
                <a:cs typeface="Arial" panose="020B0604020202020204" pitchFamily="34" charset="0"/>
              </a:rPr>
              <a:t> </a:t>
            </a:r>
            <a:r>
              <a:rPr lang="en-NZ" sz="1800" err="1">
                <a:solidFill>
                  <a:srgbClr val="111111"/>
                </a:solidFill>
                <a:latin typeface="Arial" panose="020B0604020202020204" pitchFamily="34" charset="0"/>
                <a:cs typeface="Arial" panose="020B0604020202020204" pitchFamily="34" charset="0"/>
              </a:rPr>
              <a:t>adipiscing</a:t>
            </a:r>
            <a:r>
              <a:rPr lang="en-NZ" sz="1800">
                <a:solidFill>
                  <a:srgbClr val="111111"/>
                </a:solidFill>
                <a:latin typeface="Arial" panose="020B0604020202020204" pitchFamily="34" charset="0"/>
                <a:cs typeface="Arial" panose="020B0604020202020204" pitchFamily="34" charset="0"/>
              </a:rPr>
              <a:t> </a:t>
            </a:r>
            <a:r>
              <a:rPr lang="en-NZ" sz="1800" err="1">
                <a:solidFill>
                  <a:srgbClr val="111111"/>
                </a:solidFill>
                <a:latin typeface="Arial" panose="020B0604020202020204" pitchFamily="34" charset="0"/>
                <a:cs typeface="Arial" panose="020B0604020202020204" pitchFamily="34" charset="0"/>
              </a:rPr>
              <a:t>elit</a:t>
            </a:r>
            <a:r>
              <a:rPr lang="en-NZ" sz="1800">
                <a:solidFill>
                  <a:srgbClr val="111111"/>
                </a:solidFill>
                <a:latin typeface="Arial" panose="020B0604020202020204" pitchFamily="34" charset="0"/>
                <a:cs typeface="Arial" panose="020B0604020202020204" pitchFamily="34" charset="0"/>
              </a:rPr>
              <a:t>. Integer </a:t>
            </a:r>
            <a:r>
              <a:rPr lang="en-NZ" sz="1800" err="1">
                <a:solidFill>
                  <a:srgbClr val="111111"/>
                </a:solidFill>
                <a:latin typeface="Arial" panose="020B0604020202020204" pitchFamily="34" charset="0"/>
                <a:cs typeface="Arial" panose="020B0604020202020204" pitchFamily="34" charset="0"/>
              </a:rPr>
              <a:t>vulputate</a:t>
            </a:r>
            <a:r>
              <a:rPr lang="en-NZ" sz="1800">
                <a:solidFill>
                  <a:srgbClr val="111111"/>
                </a:solidFill>
                <a:latin typeface="Arial" panose="020B0604020202020204" pitchFamily="34" charset="0"/>
                <a:cs typeface="Arial" panose="020B0604020202020204" pitchFamily="34" charset="0"/>
              </a:rPr>
              <a:t>, nisi sit </a:t>
            </a:r>
            <a:r>
              <a:rPr lang="en-NZ" sz="1800" err="1">
                <a:solidFill>
                  <a:srgbClr val="111111"/>
                </a:solidFill>
                <a:latin typeface="Arial" panose="020B0604020202020204" pitchFamily="34" charset="0"/>
                <a:cs typeface="Arial" panose="020B0604020202020204" pitchFamily="34" charset="0"/>
              </a:rPr>
              <a:t>amet</a:t>
            </a:r>
            <a:r>
              <a:rPr lang="en-NZ" sz="1800">
                <a:solidFill>
                  <a:srgbClr val="111111"/>
                </a:solidFill>
                <a:latin typeface="Arial" panose="020B0604020202020204" pitchFamily="34" charset="0"/>
                <a:cs typeface="Arial" panose="020B0604020202020204" pitchFamily="34" charset="0"/>
              </a:rPr>
              <a:t> vestibulum </a:t>
            </a:r>
            <a:r>
              <a:rPr lang="en-NZ" sz="1800" err="1">
                <a:solidFill>
                  <a:srgbClr val="111111"/>
                </a:solidFill>
                <a:latin typeface="Arial" panose="020B0604020202020204" pitchFamily="34" charset="0"/>
                <a:cs typeface="Arial" panose="020B0604020202020204" pitchFamily="34" charset="0"/>
              </a:rPr>
              <a:t>mattis</a:t>
            </a:r>
            <a:r>
              <a:rPr lang="en-NZ" sz="1800">
                <a:solidFill>
                  <a:srgbClr val="111111"/>
                </a:solidFill>
                <a:latin typeface="Arial" panose="020B0604020202020204" pitchFamily="34" charset="0"/>
                <a:cs typeface="Arial" panose="020B0604020202020204" pitchFamily="34" charset="0"/>
              </a:rPr>
              <a:t>, </a:t>
            </a:r>
            <a:r>
              <a:rPr lang="en-NZ" sz="1800" err="1">
                <a:solidFill>
                  <a:srgbClr val="111111"/>
                </a:solidFill>
                <a:latin typeface="Arial" panose="020B0604020202020204" pitchFamily="34" charset="0"/>
                <a:cs typeface="Arial" panose="020B0604020202020204" pitchFamily="34" charset="0"/>
              </a:rPr>
              <a:t>orci</a:t>
            </a:r>
            <a:r>
              <a:rPr lang="en-NZ" sz="1800">
                <a:solidFill>
                  <a:srgbClr val="111111"/>
                </a:solidFill>
                <a:latin typeface="Arial" panose="020B0604020202020204" pitchFamily="34" charset="0"/>
                <a:cs typeface="Arial" panose="020B0604020202020204" pitchFamily="34" charset="0"/>
              </a:rPr>
              <a:t> </a:t>
            </a:r>
            <a:r>
              <a:rPr lang="en-NZ" sz="1800" err="1">
                <a:solidFill>
                  <a:srgbClr val="111111"/>
                </a:solidFill>
                <a:latin typeface="Arial" panose="020B0604020202020204" pitchFamily="34" charset="0"/>
                <a:cs typeface="Arial" panose="020B0604020202020204" pitchFamily="34" charset="0"/>
              </a:rPr>
              <a:t>lacus</a:t>
            </a:r>
            <a:r>
              <a:rPr lang="en-NZ" sz="1800">
                <a:solidFill>
                  <a:srgbClr val="111111"/>
                </a:solidFill>
                <a:latin typeface="Arial" panose="020B0604020202020204" pitchFamily="34" charset="0"/>
                <a:cs typeface="Arial" panose="020B0604020202020204" pitchFamily="34" charset="0"/>
              </a:rPr>
              <a:t> </a:t>
            </a:r>
            <a:r>
              <a:rPr lang="en-NZ" sz="1800" err="1">
                <a:solidFill>
                  <a:srgbClr val="111111"/>
                </a:solidFill>
                <a:latin typeface="Arial" panose="020B0604020202020204" pitchFamily="34" charset="0"/>
                <a:cs typeface="Arial" panose="020B0604020202020204" pitchFamily="34" charset="0"/>
              </a:rPr>
              <a:t>egestas</a:t>
            </a:r>
            <a:r>
              <a:rPr lang="en-NZ" sz="1800">
                <a:solidFill>
                  <a:srgbClr val="111111"/>
                </a:solidFill>
                <a:latin typeface="Arial" panose="020B0604020202020204" pitchFamily="34" charset="0"/>
                <a:cs typeface="Arial" panose="020B0604020202020204" pitchFamily="34" charset="0"/>
              </a:rPr>
              <a:t> ligula, </a:t>
            </a:r>
            <a:r>
              <a:rPr lang="en-NZ" sz="1800" err="1">
                <a:solidFill>
                  <a:srgbClr val="111111"/>
                </a:solidFill>
                <a:latin typeface="Arial" panose="020B0604020202020204" pitchFamily="34" charset="0"/>
                <a:cs typeface="Arial" panose="020B0604020202020204" pitchFamily="34" charset="0"/>
              </a:rPr>
              <a:t>eget</a:t>
            </a:r>
            <a:r>
              <a:rPr lang="en-NZ" sz="1800">
                <a:solidFill>
                  <a:srgbClr val="111111"/>
                </a:solidFill>
                <a:latin typeface="Arial" panose="020B0604020202020204" pitchFamily="34" charset="0"/>
                <a:cs typeface="Arial" panose="020B0604020202020204" pitchFamily="34" charset="0"/>
              </a:rPr>
              <a:t> </a:t>
            </a:r>
            <a:r>
              <a:rPr lang="en-NZ" sz="1800" err="1">
                <a:solidFill>
                  <a:srgbClr val="111111"/>
                </a:solidFill>
                <a:latin typeface="Arial" panose="020B0604020202020204" pitchFamily="34" charset="0"/>
                <a:cs typeface="Arial" panose="020B0604020202020204" pitchFamily="34" charset="0"/>
              </a:rPr>
              <a:t>ultricies</a:t>
            </a:r>
            <a:r>
              <a:rPr lang="en-NZ" sz="1800">
                <a:solidFill>
                  <a:srgbClr val="111111"/>
                </a:solidFill>
                <a:latin typeface="Arial" panose="020B0604020202020204" pitchFamily="34" charset="0"/>
                <a:cs typeface="Arial" panose="020B0604020202020204" pitchFamily="34" charset="0"/>
              </a:rPr>
              <a:t> </a:t>
            </a:r>
            <a:r>
              <a:rPr lang="en-NZ" sz="1800" err="1">
                <a:solidFill>
                  <a:srgbClr val="111111"/>
                </a:solidFill>
                <a:latin typeface="Arial" panose="020B0604020202020204" pitchFamily="34" charset="0"/>
                <a:cs typeface="Arial" panose="020B0604020202020204" pitchFamily="34" charset="0"/>
              </a:rPr>
              <a:t>purus</a:t>
            </a:r>
            <a:r>
              <a:rPr lang="en-NZ" sz="1800">
                <a:solidFill>
                  <a:srgbClr val="111111"/>
                </a:solidFill>
                <a:latin typeface="Arial" panose="020B0604020202020204" pitchFamily="34" charset="0"/>
                <a:cs typeface="Arial" panose="020B0604020202020204" pitchFamily="34" charset="0"/>
              </a:rPr>
              <a:t> </a:t>
            </a:r>
            <a:r>
              <a:rPr lang="en-NZ" sz="1800" err="1">
                <a:solidFill>
                  <a:srgbClr val="111111"/>
                </a:solidFill>
                <a:latin typeface="Arial" panose="020B0604020202020204" pitchFamily="34" charset="0"/>
                <a:cs typeface="Arial" panose="020B0604020202020204" pitchFamily="34" charset="0"/>
              </a:rPr>
              <a:t>arcu</a:t>
            </a:r>
            <a:r>
              <a:rPr lang="en-NZ" sz="1800">
                <a:solidFill>
                  <a:srgbClr val="111111"/>
                </a:solidFill>
                <a:latin typeface="Arial" panose="020B0604020202020204" pitchFamily="34" charset="0"/>
                <a:cs typeface="Arial" panose="020B0604020202020204" pitchFamily="34" charset="0"/>
              </a:rPr>
              <a:t> </a:t>
            </a:r>
            <a:r>
              <a:rPr lang="en-NZ" sz="1800" err="1">
                <a:solidFill>
                  <a:srgbClr val="111111"/>
                </a:solidFill>
                <a:latin typeface="Arial" panose="020B0604020202020204" pitchFamily="34" charset="0"/>
                <a:cs typeface="Arial" panose="020B0604020202020204" pitchFamily="34" charset="0"/>
              </a:rPr>
              <a:t>quis</a:t>
            </a:r>
            <a:r>
              <a:rPr lang="en-NZ" sz="1800">
                <a:solidFill>
                  <a:srgbClr val="111111"/>
                </a:solidFill>
                <a:latin typeface="Arial" panose="020B0604020202020204" pitchFamily="34" charset="0"/>
                <a:cs typeface="Arial" panose="020B0604020202020204" pitchFamily="34" charset="0"/>
              </a:rPr>
              <a:t> </a:t>
            </a:r>
            <a:r>
              <a:rPr lang="en-NZ" sz="1800" err="1">
                <a:solidFill>
                  <a:srgbClr val="111111"/>
                </a:solidFill>
                <a:latin typeface="Arial" panose="020B0604020202020204" pitchFamily="34" charset="0"/>
                <a:cs typeface="Arial" panose="020B0604020202020204" pitchFamily="34" charset="0"/>
              </a:rPr>
              <a:t>enim</a:t>
            </a:r>
            <a:r>
              <a:rPr lang="en-NZ" sz="1800">
                <a:solidFill>
                  <a:srgbClr val="111111"/>
                </a:solidFill>
                <a:latin typeface="Arial" panose="020B0604020202020204" pitchFamily="34" charset="0"/>
                <a:cs typeface="Arial" panose="020B0604020202020204" pitchFamily="34" charset="0"/>
              </a:rPr>
              <a:t>.</a:t>
            </a:r>
            <a:r>
              <a:rPr lang="en-NZ" sz="1800">
                <a:latin typeface="Arial" panose="020B0604020202020204" pitchFamily="34" charset="0"/>
                <a:cs typeface="Arial" panose="020B0604020202020204" pitchFamily="34" charset="0"/>
              </a:rPr>
              <a:t> </a:t>
            </a:r>
            <a:r>
              <a:rPr lang="en-NZ" sz="1800" err="1">
                <a:solidFill>
                  <a:srgbClr val="111111"/>
                </a:solidFill>
                <a:latin typeface="Arial" panose="020B0604020202020204" pitchFamily="34" charset="0"/>
                <a:cs typeface="Arial" panose="020B0604020202020204" pitchFamily="34" charset="0"/>
              </a:rPr>
              <a:t>Pasellus</a:t>
            </a:r>
            <a:r>
              <a:rPr lang="en-NZ" sz="1800">
                <a:solidFill>
                  <a:srgbClr val="111111"/>
                </a:solidFill>
                <a:latin typeface="Arial" panose="020B0604020202020204" pitchFamily="34" charset="0"/>
                <a:cs typeface="Arial" panose="020B0604020202020204" pitchFamily="34" charset="0"/>
              </a:rPr>
              <a:t> dictum, </a:t>
            </a:r>
            <a:r>
              <a:rPr lang="en-NZ" sz="1800" err="1">
                <a:solidFill>
                  <a:srgbClr val="111111"/>
                </a:solidFill>
                <a:latin typeface="Arial" panose="020B0604020202020204" pitchFamily="34" charset="0"/>
                <a:cs typeface="Arial" panose="020B0604020202020204" pitchFamily="34" charset="0"/>
              </a:rPr>
              <a:t>urna</a:t>
            </a:r>
            <a:r>
              <a:rPr lang="en-NZ" sz="1800">
                <a:solidFill>
                  <a:srgbClr val="111111"/>
                </a:solidFill>
                <a:latin typeface="Arial" panose="020B0604020202020204" pitchFamily="34" charset="0"/>
                <a:cs typeface="Arial" panose="020B0604020202020204" pitchFamily="34" charset="0"/>
              </a:rPr>
              <a:t> </a:t>
            </a:r>
            <a:r>
              <a:rPr lang="en-NZ" sz="1800" err="1">
                <a:solidFill>
                  <a:srgbClr val="111111"/>
                </a:solidFill>
                <a:latin typeface="Arial" panose="020B0604020202020204" pitchFamily="34" charset="0"/>
                <a:cs typeface="Arial" panose="020B0604020202020204" pitchFamily="34" charset="0"/>
              </a:rPr>
              <a:t>nec</a:t>
            </a:r>
            <a:r>
              <a:rPr lang="en-NZ" sz="1800">
                <a:solidFill>
                  <a:srgbClr val="111111"/>
                </a:solidFill>
                <a:latin typeface="Arial" panose="020B0604020202020204" pitchFamily="34" charset="0"/>
                <a:cs typeface="Arial" panose="020B0604020202020204" pitchFamily="34" charset="0"/>
              </a:rPr>
              <a:t> </a:t>
            </a:r>
            <a:r>
              <a:rPr lang="en-NZ" sz="1800" err="1">
                <a:solidFill>
                  <a:srgbClr val="111111"/>
                </a:solidFill>
                <a:latin typeface="Arial" panose="020B0604020202020204" pitchFamily="34" charset="0"/>
                <a:cs typeface="Arial" panose="020B0604020202020204" pitchFamily="34" charset="0"/>
              </a:rPr>
              <a:t>mattis</a:t>
            </a:r>
            <a:r>
              <a:rPr lang="en-NZ" sz="1800">
                <a:solidFill>
                  <a:srgbClr val="111111"/>
                </a:solidFill>
                <a:latin typeface="Arial" panose="020B0604020202020204" pitchFamily="34" charset="0"/>
                <a:cs typeface="Arial" panose="020B0604020202020204" pitchFamily="34" charset="0"/>
              </a:rPr>
              <a:t> </a:t>
            </a:r>
            <a:r>
              <a:rPr lang="en-NZ" sz="1800" err="1">
                <a:solidFill>
                  <a:srgbClr val="111111"/>
                </a:solidFill>
                <a:latin typeface="Arial" panose="020B0604020202020204" pitchFamily="34" charset="0"/>
                <a:cs typeface="Arial" panose="020B0604020202020204" pitchFamily="34" charset="0"/>
              </a:rPr>
              <a:t>congue</a:t>
            </a:r>
            <a:r>
              <a:rPr lang="en-NZ" sz="1800">
                <a:solidFill>
                  <a:srgbClr val="111111"/>
                </a:solidFill>
                <a:latin typeface="Arial" panose="020B0604020202020204" pitchFamily="34" charset="0"/>
                <a:cs typeface="Arial" panose="020B0604020202020204" pitchFamily="34" charset="0"/>
              </a:rPr>
              <a:t>, magna </a:t>
            </a:r>
            <a:r>
              <a:rPr lang="en-NZ" sz="1800" err="1">
                <a:solidFill>
                  <a:srgbClr val="111111"/>
                </a:solidFill>
                <a:latin typeface="Arial" panose="020B0604020202020204" pitchFamily="34" charset="0"/>
                <a:cs typeface="Arial" panose="020B0604020202020204" pitchFamily="34" charset="0"/>
              </a:rPr>
              <a:t>nulla</a:t>
            </a:r>
            <a:r>
              <a:rPr lang="en-NZ" sz="1800">
                <a:solidFill>
                  <a:srgbClr val="111111"/>
                </a:solidFill>
                <a:latin typeface="Arial" panose="020B0604020202020204" pitchFamily="34" charset="0"/>
                <a:cs typeface="Arial" panose="020B0604020202020204" pitchFamily="34" charset="0"/>
              </a:rPr>
              <a:t> </a:t>
            </a:r>
            <a:r>
              <a:rPr lang="en-NZ" sz="1800" err="1">
                <a:solidFill>
                  <a:srgbClr val="111111"/>
                </a:solidFill>
                <a:latin typeface="Arial" panose="020B0604020202020204" pitchFamily="34" charset="0"/>
                <a:cs typeface="Arial" panose="020B0604020202020204" pitchFamily="34" charset="0"/>
              </a:rPr>
              <a:t>dapibus</a:t>
            </a:r>
            <a:r>
              <a:rPr lang="en-NZ" sz="1800">
                <a:solidFill>
                  <a:srgbClr val="111111"/>
                </a:solidFill>
                <a:latin typeface="Arial" panose="020B0604020202020204" pitchFamily="34" charset="0"/>
                <a:cs typeface="Arial" panose="020B0604020202020204" pitchFamily="34" charset="0"/>
              </a:rPr>
              <a:t> </a:t>
            </a:r>
            <a:r>
              <a:rPr lang="en-NZ" sz="1800" err="1">
                <a:solidFill>
                  <a:srgbClr val="111111"/>
                </a:solidFill>
                <a:latin typeface="Arial" panose="020B0604020202020204" pitchFamily="34" charset="0"/>
                <a:cs typeface="Arial" panose="020B0604020202020204" pitchFamily="34" charset="0"/>
              </a:rPr>
              <a:t>sem</a:t>
            </a:r>
            <a:r>
              <a:rPr lang="en-NZ" sz="1800">
                <a:solidFill>
                  <a:srgbClr val="111111"/>
                </a:solidFill>
                <a:latin typeface="Arial" panose="020B0604020202020204" pitchFamily="34" charset="0"/>
                <a:cs typeface="Arial" panose="020B0604020202020204" pitchFamily="34" charset="0"/>
              </a:rPr>
              <a:t>, </a:t>
            </a:r>
            <a:r>
              <a:rPr lang="en-NZ" sz="1800" err="1">
                <a:solidFill>
                  <a:srgbClr val="111111"/>
                </a:solidFill>
                <a:latin typeface="Arial" panose="020B0604020202020204" pitchFamily="34" charset="0"/>
                <a:cs typeface="Arial" panose="020B0604020202020204" pitchFamily="34" charset="0"/>
              </a:rPr>
              <a:t>sed</a:t>
            </a:r>
            <a:r>
              <a:rPr lang="en-NZ" sz="1800">
                <a:solidFill>
                  <a:srgbClr val="111111"/>
                </a:solidFill>
                <a:latin typeface="Arial" panose="020B0604020202020204" pitchFamily="34" charset="0"/>
                <a:cs typeface="Arial" panose="020B0604020202020204" pitchFamily="34" charset="0"/>
              </a:rPr>
              <a:t> </a:t>
            </a:r>
            <a:r>
              <a:rPr lang="en-NZ" sz="1800" err="1">
                <a:solidFill>
                  <a:srgbClr val="111111"/>
                </a:solidFill>
                <a:latin typeface="Arial" panose="020B0604020202020204" pitchFamily="34" charset="0"/>
                <a:cs typeface="Arial" panose="020B0604020202020204" pitchFamily="34" charset="0"/>
              </a:rPr>
              <a:t>eleifend</a:t>
            </a:r>
            <a:r>
              <a:rPr lang="en-NZ" sz="1800">
                <a:solidFill>
                  <a:srgbClr val="111111"/>
                </a:solidFill>
                <a:latin typeface="Arial" panose="020B0604020202020204" pitchFamily="34" charset="0"/>
                <a:cs typeface="Arial" panose="020B0604020202020204" pitchFamily="34" charset="0"/>
              </a:rPr>
              <a:t> </a:t>
            </a:r>
            <a:r>
              <a:rPr lang="en-NZ" sz="1800" err="1">
                <a:solidFill>
                  <a:srgbClr val="111111"/>
                </a:solidFill>
                <a:latin typeface="Arial" panose="020B0604020202020204" pitchFamily="34" charset="0"/>
                <a:cs typeface="Arial" panose="020B0604020202020204" pitchFamily="34" charset="0"/>
              </a:rPr>
              <a:t>massa</a:t>
            </a:r>
            <a:r>
              <a:rPr lang="en-NZ" sz="1800">
                <a:solidFill>
                  <a:srgbClr val="111111"/>
                </a:solidFill>
                <a:latin typeface="Arial" panose="020B0604020202020204" pitchFamily="34" charset="0"/>
                <a:cs typeface="Arial" panose="020B0604020202020204" pitchFamily="34" charset="0"/>
              </a:rPr>
              <a:t> magna </a:t>
            </a:r>
            <a:r>
              <a:rPr lang="en-NZ" sz="1800" err="1">
                <a:solidFill>
                  <a:srgbClr val="111111"/>
                </a:solidFill>
                <a:latin typeface="Arial" panose="020B0604020202020204" pitchFamily="34" charset="0"/>
                <a:cs typeface="Arial" panose="020B0604020202020204" pitchFamily="34" charset="0"/>
              </a:rPr>
              <a:t>nec</a:t>
            </a:r>
            <a:r>
              <a:rPr lang="en-NZ" sz="1800">
                <a:solidFill>
                  <a:srgbClr val="111111"/>
                </a:solidFill>
                <a:latin typeface="Arial" panose="020B0604020202020204" pitchFamily="34" charset="0"/>
                <a:cs typeface="Arial" panose="020B0604020202020204" pitchFamily="34" charset="0"/>
              </a:rPr>
              <a:t> </a:t>
            </a:r>
            <a:r>
              <a:rPr lang="en-NZ" sz="1800" err="1">
                <a:solidFill>
                  <a:srgbClr val="111111"/>
                </a:solidFill>
                <a:latin typeface="Arial" panose="020B0604020202020204" pitchFamily="34" charset="0"/>
                <a:cs typeface="Arial" panose="020B0604020202020204" pitchFamily="34" charset="0"/>
              </a:rPr>
              <a:t>lectus</a:t>
            </a:r>
            <a:r>
              <a:rPr lang="en-NZ" sz="1800">
                <a:solidFill>
                  <a:srgbClr val="111111"/>
                </a:solidFill>
                <a:latin typeface="Arial" panose="020B0604020202020204" pitchFamily="34" charset="0"/>
                <a:cs typeface="Arial" panose="020B0604020202020204" pitchFamily="34" charset="0"/>
              </a:rPr>
              <a:t>. </a:t>
            </a:r>
            <a:r>
              <a:rPr lang="en-NZ" sz="1800" err="1">
                <a:solidFill>
                  <a:srgbClr val="111111"/>
                </a:solidFill>
                <a:latin typeface="Arial" panose="020B0604020202020204" pitchFamily="34" charset="0"/>
                <a:cs typeface="Arial" panose="020B0604020202020204" pitchFamily="34" charset="0"/>
              </a:rPr>
              <a:t>Nullam</a:t>
            </a:r>
            <a:r>
              <a:rPr lang="en-NZ" sz="1800">
                <a:solidFill>
                  <a:srgbClr val="111111"/>
                </a:solidFill>
                <a:latin typeface="Arial" panose="020B0604020202020204" pitchFamily="34" charset="0"/>
                <a:cs typeface="Arial" panose="020B0604020202020204" pitchFamily="34" charset="0"/>
              </a:rPr>
              <a:t> </a:t>
            </a:r>
            <a:r>
              <a:rPr lang="en-NZ" sz="1800" err="1">
                <a:solidFill>
                  <a:srgbClr val="111111"/>
                </a:solidFill>
                <a:latin typeface="Arial" panose="020B0604020202020204" pitchFamily="34" charset="0"/>
                <a:cs typeface="Arial" panose="020B0604020202020204" pitchFamily="34" charset="0"/>
              </a:rPr>
              <a:t>tristique</a:t>
            </a:r>
            <a:r>
              <a:rPr lang="en-NZ" sz="1800">
                <a:solidFill>
                  <a:srgbClr val="111111"/>
                </a:solidFill>
                <a:latin typeface="Arial" panose="020B0604020202020204" pitchFamily="34" charset="0"/>
                <a:cs typeface="Arial" panose="020B0604020202020204" pitchFamily="34" charset="0"/>
              </a:rPr>
              <a:t> gravida </a:t>
            </a:r>
            <a:r>
              <a:rPr lang="en-NZ" sz="1800" err="1">
                <a:solidFill>
                  <a:srgbClr val="111111"/>
                </a:solidFill>
                <a:latin typeface="Arial" panose="020B0604020202020204" pitchFamily="34" charset="0"/>
                <a:cs typeface="Arial" panose="020B0604020202020204" pitchFamily="34" charset="0"/>
              </a:rPr>
              <a:t>feugiat</a:t>
            </a:r>
            <a:r>
              <a:rPr lang="en-NZ" sz="1800">
                <a:solidFill>
                  <a:srgbClr val="111111"/>
                </a:solidFill>
                <a:latin typeface="Arial" panose="020B0604020202020204" pitchFamily="34" charset="0"/>
                <a:cs typeface="Arial" panose="020B0604020202020204" pitchFamily="34" charset="0"/>
              </a:rPr>
              <a:t>. </a:t>
            </a:r>
            <a:r>
              <a:rPr lang="en-NZ" sz="1800" err="1">
                <a:solidFill>
                  <a:srgbClr val="111111"/>
                </a:solidFill>
                <a:latin typeface="Arial" panose="020B0604020202020204" pitchFamily="34" charset="0"/>
                <a:cs typeface="Arial" panose="020B0604020202020204" pitchFamily="34" charset="0"/>
              </a:rPr>
              <a:t>Nulla</a:t>
            </a:r>
            <a:r>
              <a:rPr lang="en-NZ" sz="1800">
                <a:solidFill>
                  <a:srgbClr val="111111"/>
                </a:solidFill>
                <a:latin typeface="Arial" panose="020B0604020202020204" pitchFamily="34" charset="0"/>
                <a:cs typeface="Arial" panose="020B0604020202020204" pitchFamily="34" charset="0"/>
              </a:rPr>
              <a:t> </a:t>
            </a:r>
            <a:r>
              <a:rPr lang="en-NZ" sz="1800" err="1">
                <a:solidFill>
                  <a:srgbClr val="111111"/>
                </a:solidFill>
                <a:latin typeface="Arial" panose="020B0604020202020204" pitchFamily="34" charset="0"/>
                <a:cs typeface="Arial" panose="020B0604020202020204" pitchFamily="34" charset="0"/>
              </a:rPr>
              <a:t>nulla</a:t>
            </a:r>
            <a:r>
              <a:rPr lang="en-NZ" sz="1800">
                <a:solidFill>
                  <a:srgbClr val="111111"/>
                </a:solidFill>
                <a:latin typeface="Arial" panose="020B0604020202020204" pitchFamily="34" charset="0"/>
                <a:cs typeface="Arial" panose="020B0604020202020204" pitchFamily="34" charset="0"/>
              </a:rPr>
              <a:t> </a:t>
            </a:r>
            <a:r>
              <a:rPr lang="en-NZ" sz="1800" err="1">
                <a:solidFill>
                  <a:srgbClr val="111111"/>
                </a:solidFill>
                <a:latin typeface="Arial" panose="020B0604020202020204" pitchFamily="34" charset="0"/>
                <a:cs typeface="Arial" panose="020B0604020202020204" pitchFamily="34" charset="0"/>
              </a:rPr>
              <a:t>purus</a:t>
            </a:r>
            <a:r>
              <a:rPr lang="en-NZ" sz="1800">
                <a:solidFill>
                  <a:srgbClr val="111111"/>
                </a:solidFill>
                <a:latin typeface="Arial" panose="020B0604020202020204" pitchFamily="34" charset="0"/>
                <a:cs typeface="Arial" panose="020B0604020202020204" pitchFamily="34" charset="0"/>
              </a:rPr>
              <a:t>, gravida in </a:t>
            </a:r>
            <a:r>
              <a:rPr lang="en-NZ" sz="1800" err="1">
                <a:solidFill>
                  <a:srgbClr val="111111"/>
                </a:solidFill>
                <a:latin typeface="Arial" panose="020B0604020202020204" pitchFamily="34" charset="0"/>
                <a:cs typeface="Arial" panose="020B0604020202020204" pitchFamily="34" charset="0"/>
              </a:rPr>
              <a:t>felis</a:t>
            </a:r>
            <a:r>
              <a:rPr lang="en-NZ" sz="1800">
                <a:solidFill>
                  <a:srgbClr val="111111"/>
                </a:solidFill>
                <a:latin typeface="Arial" panose="020B0604020202020204" pitchFamily="34" charset="0"/>
                <a:cs typeface="Arial" panose="020B0604020202020204" pitchFamily="34" charset="0"/>
              </a:rPr>
              <a:t> </a:t>
            </a:r>
            <a:r>
              <a:rPr lang="en-NZ" sz="1800" err="1">
                <a:solidFill>
                  <a:srgbClr val="111111"/>
                </a:solidFill>
                <a:latin typeface="Arial" panose="020B0604020202020204" pitchFamily="34" charset="0"/>
                <a:cs typeface="Arial" panose="020B0604020202020204" pitchFamily="34" charset="0"/>
              </a:rPr>
              <a:t>eget</a:t>
            </a:r>
            <a:r>
              <a:rPr lang="en-NZ" sz="1800">
                <a:solidFill>
                  <a:srgbClr val="111111"/>
                </a:solidFill>
                <a:latin typeface="Arial" panose="020B0604020202020204" pitchFamily="34" charset="0"/>
                <a:cs typeface="Arial" panose="020B0604020202020204" pitchFamily="34" charset="0"/>
              </a:rPr>
              <a:t>, porta </a:t>
            </a:r>
            <a:r>
              <a:rPr lang="en-NZ" sz="1800" err="1">
                <a:solidFill>
                  <a:srgbClr val="111111"/>
                </a:solidFill>
                <a:latin typeface="Arial" panose="020B0604020202020204" pitchFamily="34" charset="0"/>
                <a:cs typeface="Arial" panose="020B0604020202020204" pitchFamily="34" charset="0"/>
              </a:rPr>
              <a:t>imperdiet</a:t>
            </a:r>
            <a:r>
              <a:rPr lang="en-NZ" sz="1800">
                <a:solidFill>
                  <a:srgbClr val="111111"/>
                </a:solidFill>
                <a:latin typeface="Arial" panose="020B0604020202020204" pitchFamily="34" charset="0"/>
                <a:cs typeface="Arial" panose="020B0604020202020204" pitchFamily="34" charset="0"/>
              </a:rPr>
              <a:t> </a:t>
            </a:r>
            <a:r>
              <a:rPr lang="en-NZ" sz="1800" err="1">
                <a:solidFill>
                  <a:srgbClr val="111111"/>
                </a:solidFill>
                <a:latin typeface="Arial" panose="020B0604020202020204" pitchFamily="34" charset="0"/>
                <a:cs typeface="Arial" panose="020B0604020202020204" pitchFamily="34" charset="0"/>
              </a:rPr>
              <a:t>augue</a:t>
            </a:r>
            <a:r>
              <a:rPr lang="en-NZ" sz="1800">
                <a:solidFill>
                  <a:srgbClr val="111111"/>
                </a:solidFill>
                <a:latin typeface="Arial" panose="020B0604020202020204" pitchFamily="34" charset="0"/>
                <a:cs typeface="Arial" panose="020B0604020202020204" pitchFamily="34" charset="0"/>
              </a:rPr>
              <a:t>. </a:t>
            </a:r>
            <a:r>
              <a:rPr lang="en-NZ" sz="1800" err="1">
                <a:solidFill>
                  <a:srgbClr val="111111"/>
                </a:solidFill>
                <a:latin typeface="Arial" panose="020B0604020202020204" pitchFamily="34" charset="0"/>
                <a:cs typeface="Arial" panose="020B0604020202020204" pitchFamily="34" charset="0"/>
              </a:rPr>
              <a:t>Vivamus</a:t>
            </a:r>
            <a:r>
              <a:rPr lang="en-NZ" sz="1800">
                <a:solidFill>
                  <a:srgbClr val="111111"/>
                </a:solidFill>
                <a:latin typeface="Arial" panose="020B0604020202020204" pitchFamily="34" charset="0"/>
                <a:cs typeface="Arial" panose="020B0604020202020204" pitchFamily="34" charset="0"/>
              </a:rPr>
              <a:t> </a:t>
            </a:r>
            <a:r>
              <a:rPr lang="en-NZ" sz="1800" err="1">
                <a:solidFill>
                  <a:srgbClr val="111111"/>
                </a:solidFill>
                <a:latin typeface="Arial" panose="020B0604020202020204" pitchFamily="34" charset="0"/>
                <a:cs typeface="Arial" panose="020B0604020202020204" pitchFamily="34" charset="0"/>
              </a:rPr>
              <a:t>dignissim</a:t>
            </a:r>
            <a:r>
              <a:rPr lang="en-NZ" sz="1800">
                <a:solidFill>
                  <a:srgbClr val="111111"/>
                </a:solidFill>
                <a:latin typeface="Arial" panose="020B0604020202020204" pitchFamily="34" charset="0"/>
                <a:cs typeface="Arial" panose="020B0604020202020204" pitchFamily="34" charset="0"/>
              </a:rPr>
              <a:t> </a:t>
            </a:r>
            <a:r>
              <a:rPr lang="en-NZ" sz="1800" err="1">
                <a:solidFill>
                  <a:srgbClr val="111111"/>
                </a:solidFill>
                <a:latin typeface="Arial" panose="020B0604020202020204" pitchFamily="34" charset="0"/>
                <a:cs typeface="Arial" panose="020B0604020202020204" pitchFamily="34" charset="0"/>
              </a:rPr>
              <a:t>odio</a:t>
            </a:r>
            <a:r>
              <a:rPr lang="en-NZ" sz="1800">
                <a:solidFill>
                  <a:srgbClr val="111111"/>
                </a:solidFill>
                <a:latin typeface="Arial" panose="020B0604020202020204" pitchFamily="34" charset="0"/>
                <a:cs typeface="Arial" panose="020B0604020202020204" pitchFamily="34" charset="0"/>
              </a:rPr>
              <a:t> </a:t>
            </a:r>
            <a:r>
              <a:rPr lang="en-NZ" sz="1800" err="1">
                <a:solidFill>
                  <a:srgbClr val="111111"/>
                </a:solidFill>
                <a:latin typeface="Arial" panose="020B0604020202020204" pitchFamily="34" charset="0"/>
                <a:cs typeface="Arial" panose="020B0604020202020204" pitchFamily="34" charset="0"/>
              </a:rPr>
              <a:t>ut</a:t>
            </a:r>
            <a:r>
              <a:rPr lang="en-NZ" sz="1800">
                <a:solidFill>
                  <a:srgbClr val="111111"/>
                </a:solidFill>
                <a:latin typeface="Arial" panose="020B0604020202020204" pitchFamily="34" charset="0"/>
                <a:cs typeface="Arial" panose="020B0604020202020204" pitchFamily="34" charset="0"/>
              </a:rPr>
              <a:t> </a:t>
            </a:r>
            <a:r>
              <a:rPr lang="en-NZ" sz="1800" err="1">
                <a:solidFill>
                  <a:srgbClr val="111111"/>
                </a:solidFill>
                <a:latin typeface="Arial" panose="020B0604020202020204" pitchFamily="34" charset="0"/>
                <a:cs typeface="Arial" panose="020B0604020202020204" pitchFamily="34" charset="0"/>
              </a:rPr>
              <a:t>quam</a:t>
            </a:r>
            <a:r>
              <a:rPr lang="en-NZ" sz="1800">
                <a:solidFill>
                  <a:srgbClr val="111111"/>
                </a:solidFill>
                <a:latin typeface="Arial" panose="020B0604020202020204" pitchFamily="34" charset="0"/>
                <a:cs typeface="Arial" panose="020B0604020202020204" pitchFamily="34" charset="0"/>
              </a:rPr>
              <a:t> </a:t>
            </a:r>
            <a:r>
              <a:rPr lang="en-NZ" sz="1800" err="1">
                <a:solidFill>
                  <a:srgbClr val="111111"/>
                </a:solidFill>
                <a:latin typeface="Arial" panose="020B0604020202020204" pitchFamily="34" charset="0"/>
                <a:cs typeface="Arial" panose="020B0604020202020204" pitchFamily="34" charset="0"/>
              </a:rPr>
              <a:t>eleifend</a:t>
            </a:r>
            <a:r>
              <a:rPr lang="en-NZ" sz="1800">
                <a:solidFill>
                  <a:srgbClr val="111111"/>
                </a:solidFill>
                <a:latin typeface="Arial" panose="020B0604020202020204" pitchFamily="34" charset="0"/>
                <a:cs typeface="Arial" panose="020B0604020202020204" pitchFamily="34" charset="0"/>
              </a:rPr>
              <a:t>, sit </a:t>
            </a:r>
            <a:r>
              <a:rPr lang="en-NZ" sz="1800" err="1">
                <a:solidFill>
                  <a:srgbClr val="111111"/>
                </a:solidFill>
                <a:latin typeface="Arial" panose="020B0604020202020204" pitchFamily="34" charset="0"/>
                <a:cs typeface="Arial" panose="020B0604020202020204" pitchFamily="34" charset="0"/>
              </a:rPr>
              <a:t>amet</a:t>
            </a:r>
            <a:r>
              <a:rPr lang="en-NZ" sz="1800">
                <a:solidFill>
                  <a:srgbClr val="111111"/>
                </a:solidFill>
                <a:latin typeface="Arial" panose="020B0604020202020204" pitchFamily="34" charset="0"/>
                <a:cs typeface="Arial" panose="020B0604020202020204" pitchFamily="34" charset="0"/>
              </a:rPr>
              <a:t> pharetra lorem vestibulum.</a:t>
            </a:r>
            <a:endParaRPr lang="en-NZ" sz="1800">
              <a:latin typeface="Arial" panose="020B0604020202020204" pitchFamily="34" charset="0"/>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wo Content">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93E1E9D-D4C8-FCCD-EA2A-001681BE5580}"/>
              </a:ext>
            </a:extLst>
          </p:cNvPr>
          <p:cNvSpPr>
            <a:spLocks noGrp="1"/>
          </p:cNvSpPr>
          <p:nvPr>
            <p:ph type="body" sz="quarter" idx="10"/>
          </p:nvPr>
        </p:nvSpPr>
        <p:spPr>
          <a:xfrm>
            <a:off x="609600" y="1089701"/>
            <a:ext cx="7693025" cy="656676"/>
          </a:xfrm>
          <a:prstGeom prst="rect">
            <a:avLst/>
          </a:prstGeom>
        </p:spPr>
        <p:txBody>
          <a:bodyPr/>
          <a:lstStyle>
            <a:lvl1pPr>
              <a:defRPr sz="3750" b="1" i="0">
                <a:latin typeface="Arial" panose="020B0604020202020204" pitchFamily="34" charset="0"/>
                <a:cs typeface="Arial" panose="020B0604020202020204" pitchFamily="34" charset="0"/>
              </a:defRPr>
            </a:lvl1pPr>
          </a:lstStyle>
          <a:p>
            <a:pPr lvl="0"/>
            <a:r>
              <a:rPr lang="en-US"/>
              <a:t>Click to edit Master text styles</a:t>
            </a:r>
          </a:p>
        </p:txBody>
      </p:sp>
      <p:sp>
        <p:nvSpPr>
          <p:cNvPr id="8" name="Text Placeholder 7">
            <a:extLst>
              <a:ext uri="{FF2B5EF4-FFF2-40B4-BE49-F238E27FC236}">
                <a16:creationId xmlns:a16="http://schemas.microsoft.com/office/drawing/2014/main" id="{EC0A14EA-6DC1-9BA1-878F-F9E15870A276}"/>
              </a:ext>
            </a:extLst>
          </p:cNvPr>
          <p:cNvSpPr>
            <a:spLocks noGrp="1"/>
          </p:cNvSpPr>
          <p:nvPr>
            <p:ph type="body" sz="quarter" idx="11"/>
          </p:nvPr>
        </p:nvSpPr>
        <p:spPr>
          <a:xfrm>
            <a:off x="12149137" y="2019300"/>
            <a:ext cx="5148263" cy="1841500"/>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5" name="Chart Placeholder 44">
            <a:extLst>
              <a:ext uri="{FF2B5EF4-FFF2-40B4-BE49-F238E27FC236}">
                <a16:creationId xmlns:a16="http://schemas.microsoft.com/office/drawing/2014/main" id="{186E082F-D7F9-590A-EE1F-711F56922104}"/>
              </a:ext>
            </a:extLst>
          </p:cNvPr>
          <p:cNvSpPr>
            <a:spLocks noGrp="1"/>
          </p:cNvSpPr>
          <p:nvPr>
            <p:ph type="chart" sz="quarter" idx="12"/>
          </p:nvPr>
        </p:nvSpPr>
        <p:spPr>
          <a:xfrm>
            <a:off x="652463" y="2064661"/>
            <a:ext cx="9863137" cy="7132638"/>
          </a:xfrm>
          <a:prstGeom prst="rect">
            <a:avLst/>
          </a:prstGeom>
          <a:gradFill>
            <a:gsLst>
              <a:gs pos="0">
                <a:schemeClr val="tx1">
                  <a:alpha val="40000"/>
                </a:schemeClr>
              </a:gs>
              <a:gs pos="99000">
                <a:schemeClr val="tx1">
                  <a:alpha val="20000"/>
                </a:schemeClr>
              </a:gs>
            </a:gsLst>
            <a:lin ang="5400000" scaled="1"/>
          </a:gradFill>
        </p:spPr>
        <p:txBody>
          <a:bodyPr/>
          <a:lstStyle/>
          <a:p>
            <a:r>
              <a:rPr lang="en-US"/>
              <a:t>Click icon to add chart</a:t>
            </a:r>
          </a:p>
        </p:txBody>
      </p:sp>
    </p:spTree>
    <p:extLst>
      <p:ext uri="{BB962C8B-B14F-4D97-AF65-F5344CB8AC3E}">
        <p14:creationId xmlns:p14="http://schemas.microsoft.com/office/powerpoint/2010/main" val="2024066003"/>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wo Content">
    <p:bg>
      <p:bgRef idx="1001">
        <a:schemeClr val="bg1"/>
      </p:bgRef>
    </p:bg>
    <p:spTree>
      <p:nvGrpSpPr>
        <p:cNvPr id="1" name=""/>
        <p:cNvGrpSpPr/>
        <p:nvPr/>
      </p:nvGrpSpPr>
      <p:grpSpPr>
        <a:xfrm>
          <a:off x="0" y="0"/>
          <a:ext cx="0" cy="0"/>
          <a:chOff x="0" y="0"/>
          <a:chExt cx="0" cy="0"/>
        </a:xfrm>
      </p:grpSpPr>
      <p:sp>
        <p:nvSpPr>
          <p:cNvPr id="18" name="Footer Placeholder 4">
            <a:extLst>
              <a:ext uri="{FF2B5EF4-FFF2-40B4-BE49-F238E27FC236}">
                <a16:creationId xmlns:a16="http://schemas.microsoft.com/office/drawing/2014/main" id="{E4570E8D-FC4E-C8C1-0F62-D36F4D254427}"/>
              </a:ext>
            </a:extLst>
          </p:cNvPr>
          <p:cNvSpPr txBox="1">
            <a:spLocks/>
          </p:cNvSpPr>
          <p:nvPr userDrawn="1"/>
        </p:nvSpPr>
        <p:spPr>
          <a:xfrm>
            <a:off x="653143" y="9609137"/>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000" b="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err="1">
                <a:latin typeface="Arial" panose="020B0604020202020204" pitchFamily="34" charset="0"/>
                <a:cs typeface="Arial" panose="020B0604020202020204" pitchFamily="34" charset="0"/>
              </a:rPr>
              <a:t>AoFrio</a:t>
            </a:r>
            <a:r>
              <a:rPr lang="en-US" sz="1200">
                <a:latin typeface="Arial" panose="020B0604020202020204" pitchFamily="34" charset="0"/>
                <a:cs typeface="Arial" panose="020B0604020202020204" pitchFamily="34" charset="0"/>
              </a:rPr>
              <a:t> Company Confidential ©2022</a:t>
            </a:r>
          </a:p>
        </p:txBody>
      </p:sp>
      <p:sp>
        <p:nvSpPr>
          <p:cNvPr id="28" name="object 20">
            <a:extLst>
              <a:ext uri="{FF2B5EF4-FFF2-40B4-BE49-F238E27FC236}">
                <a16:creationId xmlns:a16="http://schemas.microsoft.com/office/drawing/2014/main" id="{0F43EDC7-22BE-0B77-E7E1-124194F74B65}"/>
              </a:ext>
            </a:extLst>
          </p:cNvPr>
          <p:cNvSpPr txBox="1"/>
          <p:nvPr userDrawn="1"/>
        </p:nvSpPr>
        <p:spPr>
          <a:xfrm>
            <a:off x="2274087" y="8975150"/>
            <a:ext cx="566420" cy="190437"/>
          </a:xfrm>
          <a:prstGeom prst="rect">
            <a:avLst/>
          </a:prstGeom>
        </p:spPr>
        <p:txBody>
          <a:bodyPr vert="horz" wrap="square" lIns="0" tIns="13335" rIns="0" bIns="0" rtlCol="0">
            <a:spAutoFit/>
          </a:bodyPr>
          <a:lstStyle/>
          <a:p>
            <a:pPr>
              <a:lnSpc>
                <a:spcPct val="100000"/>
              </a:lnSpc>
              <a:spcBef>
                <a:spcPts val="105"/>
              </a:spcBef>
            </a:pPr>
            <a:r>
              <a:rPr sz="1150" spc="-10">
                <a:solidFill>
                  <a:srgbClr val="FFFFFF"/>
                </a:solidFill>
                <a:latin typeface="Arial"/>
                <a:cs typeface="Arial"/>
              </a:rPr>
              <a:t>January</a:t>
            </a:r>
            <a:endParaRPr sz="1150">
              <a:latin typeface="Arial"/>
              <a:cs typeface="Arial"/>
            </a:endParaRPr>
          </a:p>
        </p:txBody>
      </p:sp>
      <p:sp>
        <p:nvSpPr>
          <p:cNvPr id="29" name="object 21">
            <a:extLst>
              <a:ext uri="{FF2B5EF4-FFF2-40B4-BE49-F238E27FC236}">
                <a16:creationId xmlns:a16="http://schemas.microsoft.com/office/drawing/2014/main" id="{60DAB62B-186B-10AB-EFEC-BD194C623463}"/>
              </a:ext>
            </a:extLst>
          </p:cNvPr>
          <p:cNvSpPr txBox="1"/>
          <p:nvPr userDrawn="1"/>
        </p:nvSpPr>
        <p:spPr>
          <a:xfrm>
            <a:off x="4563548" y="8975150"/>
            <a:ext cx="625475" cy="190437"/>
          </a:xfrm>
          <a:prstGeom prst="rect">
            <a:avLst/>
          </a:prstGeom>
        </p:spPr>
        <p:txBody>
          <a:bodyPr vert="horz" wrap="square" lIns="0" tIns="13335" rIns="0" bIns="0" rtlCol="0">
            <a:spAutoFit/>
          </a:bodyPr>
          <a:lstStyle/>
          <a:p>
            <a:pPr>
              <a:lnSpc>
                <a:spcPct val="100000"/>
              </a:lnSpc>
              <a:spcBef>
                <a:spcPts val="105"/>
              </a:spcBef>
            </a:pPr>
            <a:r>
              <a:rPr sz="1150" spc="-10">
                <a:solidFill>
                  <a:srgbClr val="FFFFFF"/>
                </a:solidFill>
                <a:latin typeface="Arial"/>
                <a:cs typeface="Arial"/>
              </a:rPr>
              <a:t>February</a:t>
            </a:r>
            <a:endParaRPr sz="1150">
              <a:latin typeface="Arial"/>
              <a:cs typeface="Arial"/>
            </a:endParaRPr>
          </a:p>
        </p:txBody>
      </p:sp>
      <p:sp>
        <p:nvSpPr>
          <p:cNvPr id="30" name="object 22">
            <a:extLst>
              <a:ext uri="{FF2B5EF4-FFF2-40B4-BE49-F238E27FC236}">
                <a16:creationId xmlns:a16="http://schemas.microsoft.com/office/drawing/2014/main" id="{FC0818E5-C167-9380-0DA1-4AF9DE16C614}"/>
              </a:ext>
            </a:extLst>
          </p:cNvPr>
          <p:cNvSpPr txBox="1"/>
          <p:nvPr userDrawn="1"/>
        </p:nvSpPr>
        <p:spPr>
          <a:xfrm>
            <a:off x="6972874" y="8975150"/>
            <a:ext cx="445134" cy="190437"/>
          </a:xfrm>
          <a:prstGeom prst="rect">
            <a:avLst/>
          </a:prstGeom>
        </p:spPr>
        <p:txBody>
          <a:bodyPr vert="horz" wrap="square" lIns="0" tIns="13335" rIns="0" bIns="0" rtlCol="0">
            <a:spAutoFit/>
          </a:bodyPr>
          <a:lstStyle/>
          <a:p>
            <a:pPr>
              <a:lnSpc>
                <a:spcPct val="100000"/>
              </a:lnSpc>
              <a:spcBef>
                <a:spcPts val="105"/>
              </a:spcBef>
            </a:pPr>
            <a:r>
              <a:rPr sz="1150" spc="-10">
                <a:solidFill>
                  <a:srgbClr val="FFFFFF"/>
                </a:solidFill>
                <a:latin typeface="Arial"/>
                <a:cs typeface="Arial"/>
              </a:rPr>
              <a:t>March</a:t>
            </a:r>
            <a:endParaRPr sz="1150">
              <a:latin typeface="Arial"/>
              <a:cs typeface="Arial"/>
            </a:endParaRPr>
          </a:p>
        </p:txBody>
      </p:sp>
      <p:sp>
        <p:nvSpPr>
          <p:cNvPr id="31" name="object 23">
            <a:extLst>
              <a:ext uri="{FF2B5EF4-FFF2-40B4-BE49-F238E27FC236}">
                <a16:creationId xmlns:a16="http://schemas.microsoft.com/office/drawing/2014/main" id="{53472799-B3D3-115D-EEDB-188BD5A31CBF}"/>
              </a:ext>
            </a:extLst>
          </p:cNvPr>
          <p:cNvSpPr txBox="1"/>
          <p:nvPr userDrawn="1"/>
        </p:nvSpPr>
        <p:spPr>
          <a:xfrm>
            <a:off x="9350714" y="8975150"/>
            <a:ext cx="327660" cy="190437"/>
          </a:xfrm>
          <a:prstGeom prst="rect">
            <a:avLst/>
          </a:prstGeom>
        </p:spPr>
        <p:txBody>
          <a:bodyPr vert="horz" wrap="square" lIns="0" tIns="13335" rIns="0" bIns="0" rtlCol="0">
            <a:spAutoFit/>
          </a:bodyPr>
          <a:lstStyle/>
          <a:p>
            <a:pPr>
              <a:lnSpc>
                <a:spcPct val="100000"/>
              </a:lnSpc>
              <a:spcBef>
                <a:spcPts val="105"/>
              </a:spcBef>
            </a:pPr>
            <a:r>
              <a:rPr sz="1150" spc="-10">
                <a:solidFill>
                  <a:srgbClr val="FFFFFF"/>
                </a:solidFill>
                <a:latin typeface="Arial"/>
                <a:cs typeface="Arial"/>
              </a:rPr>
              <a:t>April</a:t>
            </a:r>
            <a:endParaRPr sz="1150">
              <a:latin typeface="Arial"/>
              <a:cs typeface="Arial"/>
            </a:endParaRPr>
          </a:p>
        </p:txBody>
      </p:sp>
      <p:sp>
        <p:nvSpPr>
          <p:cNvPr id="3" name="Picture Placeholder 2">
            <a:extLst>
              <a:ext uri="{FF2B5EF4-FFF2-40B4-BE49-F238E27FC236}">
                <a16:creationId xmlns:a16="http://schemas.microsoft.com/office/drawing/2014/main" id="{35ECCB12-81C1-521E-1DF7-BF16827DC275}"/>
              </a:ext>
            </a:extLst>
          </p:cNvPr>
          <p:cNvSpPr>
            <a:spLocks noGrp="1"/>
          </p:cNvSpPr>
          <p:nvPr>
            <p:ph type="pic" sz="quarter" idx="10"/>
          </p:nvPr>
        </p:nvSpPr>
        <p:spPr>
          <a:xfrm>
            <a:off x="0" y="0"/>
            <a:ext cx="8077200" cy="10287000"/>
          </a:xfrm>
          <a:prstGeom prst="rect">
            <a:avLst/>
          </a:prstGeom>
          <a:gradFill>
            <a:gsLst>
              <a:gs pos="0">
                <a:schemeClr val="tx1">
                  <a:alpha val="40000"/>
                </a:schemeClr>
              </a:gs>
              <a:gs pos="99000">
                <a:schemeClr val="tx1">
                  <a:alpha val="20000"/>
                </a:schemeClr>
              </a:gs>
            </a:gsLst>
            <a:lin ang="5400000" scaled="1"/>
          </a:gradFill>
        </p:spPr>
        <p:txBody>
          <a:bodyPr/>
          <a:lstStyle>
            <a:lvl1pPr>
              <a:defRPr>
                <a:noFill/>
              </a:defRPr>
            </a:lvl1pPr>
          </a:lstStyle>
          <a:p>
            <a:r>
              <a:rPr lang="en-US"/>
              <a:t>Click icon to add picture</a:t>
            </a:r>
          </a:p>
        </p:txBody>
      </p:sp>
    </p:spTree>
    <p:extLst>
      <p:ext uri="{BB962C8B-B14F-4D97-AF65-F5344CB8AC3E}">
        <p14:creationId xmlns:p14="http://schemas.microsoft.com/office/powerpoint/2010/main" val="3250952751"/>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wo Content">
    <p:bg>
      <p:bgRef idx="1001">
        <a:schemeClr val="bg1"/>
      </p:bgRef>
    </p:bg>
    <p:spTree>
      <p:nvGrpSpPr>
        <p:cNvPr id="1" name=""/>
        <p:cNvGrpSpPr/>
        <p:nvPr/>
      </p:nvGrpSpPr>
      <p:grpSpPr>
        <a:xfrm>
          <a:off x="0" y="0"/>
          <a:ext cx="0" cy="0"/>
          <a:chOff x="0" y="0"/>
          <a:chExt cx="0" cy="0"/>
        </a:xfrm>
      </p:grpSpPr>
      <p:sp>
        <p:nvSpPr>
          <p:cNvPr id="28" name="object 20">
            <a:extLst>
              <a:ext uri="{FF2B5EF4-FFF2-40B4-BE49-F238E27FC236}">
                <a16:creationId xmlns:a16="http://schemas.microsoft.com/office/drawing/2014/main" id="{0F43EDC7-22BE-0B77-E7E1-124194F74B65}"/>
              </a:ext>
            </a:extLst>
          </p:cNvPr>
          <p:cNvSpPr txBox="1"/>
          <p:nvPr userDrawn="1"/>
        </p:nvSpPr>
        <p:spPr>
          <a:xfrm>
            <a:off x="2274087" y="8975150"/>
            <a:ext cx="566420" cy="190437"/>
          </a:xfrm>
          <a:prstGeom prst="rect">
            <a:avLst/>
          </a:prstGeom>
        </p:spPr>
        <p:txBody>
          <a:bodyPr vert="horz" wrap="square" lIns="0" tIns="13335" rIns="0" bIns="0" rtlCol="0">
            <a:spAutoFit/>
          </a:bodyPr>
          <a:lstStyle/>
          <a:p>
            <a:pPr>
              <a:lnSpc>
                <a:spcPct val="100000"/>
              </a:lnSpc>
              <a:spcBef>
                <a:spcPts val="105"/>
              </a:spcBef>
            </a:pPr>
            <a:r>
              <a:rPr sz="1150" spc="-10">
                <a:solidFill>
                  <a:srgbClr val="FFFFFF"/>
                </a:solidFill>
                <a:latin typeface="Arial"/>
                <a:cs typeface="Arial"/>
              </a:rPr>
              <a:t>January</a:t>
            </a:r>
            <a:endParaRPr sz="1150">
              <a:latin typeface="Arial"/>
              <a:cs typeface="Arial"/>
            </a:endParaRPr>
          </a:p>
        </p:txBody>
      </p:sp>
      <p:sp>
        <p:nvSpPr>
          <p:cNvPr id="9" name="Picture Placeholder 8">
            <a:extLst>
              <a:ext uri="{FF2B5EF4-FFF2-40B4-BE49-F238E27FC236}">
                <a16:creationId xmlns:a16="http://schemas.microsoft.com/office/drawing/2014/main" id="{B5BC555C-EAFB-0676-FC5E-A7003FA21D5B}"/>
              </a:ext>
            </a:extLst>
          </p:cNvPr>
          <p:cNvSpPr>
            <a:spLocks noGrp="1"/>
          </p:cNvSpPr>
          <p:nvPr>
            <p:ph type="pic" sz="quarter" idx="25"/>
          </p:nvPr>
        </p:nvSpPr>
        <p:spPr>
          <a:xfrm>
            <a:off x="736176" y="1351220"/>
            <a:ext cx="4046704" cy="4046704"/>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a:t>Click icon to add picture</a:t>
            </a:r>
          </a:p>
        </p:txBody>
      </p:sp>
      <p:sp>
        <p:nvSpPr>
          <p:cNvPr id="10" name="Picture Placeholder 8">
            <a:extLst>
              <a:ext uri="{FF2B5EF4-FFF2-40B4-BE49-F238E27FC236}">
                <a16:creationId xmlns:a16="http://schemas.microsoft.com/office/drawing/2014/main" id="{28C22362-12FB-D43D-944F-5171FF45DF67}"/>
              </a:ext>
            </a:extLst>
          </p:cNvPr>
          <p:cNvSpPr>
            <a:spLocks noGrp="1"/>
          </p:cNvSpPr>
          <p:nvPr>
            <p:ph type="pic" sz="quarter" idx="27"/>
          </p:nvPr>
        </p:nvSpPr>
        <p:spPr>
          <a:xfrm>
            <a:off x="5033918" y="1351220"/>
            <a:ext cx="4046704" cy="4046704"/>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a:t>Click icon to add picture</a:t>
            </a:r>
          </a:p>
        </p:txBody>
      </p:sp>
      <p:sp>
        <p:nvSpPr>
          <p:cNvPr id="11" name="Picture Placeholder 8">
            <a:extLst>
              <a:ext uri="{FF2B5EF4-FFF2-40B4-BE49-F238E27FC236}">
                <a16:creationId xmlns:a16="http://schemas.microsoft.com/office/drawing/2014/main" id="{734FD23A-1A08-A1E1-C121-1CEE333CCD5A}"/>
              </a:ext>
            </a:extLst>
          </p:cNvPr>
          <p:cNvSpPr>
            <a:spLocks noGrp="1"/>
          </p:cNvSpPr>
          <p:nvPr>
            <p:ph type="pic" sz="quarter" idx="28"/>
          </p:nvPr>
        </p:nvSpPr>
        <p:spPr>
          <a:xfrm>
            <a:off x="9357052" y="1351220"/>
            <a:ext cx="4046704" cy="4046704"/>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a:t>Click icon to add picture</a:t>
            </a:r>
          </a:p>
        </p:txBody>
      </p:sp>
      <p:sp>
        <p:nvSpPr>
          <p:cNvPr id="12" name="Picture Placeholder 8">
            <a:extLst>
              <a:ext uri="{FF2B5EF4-FFF2-40B4-BE49-F238E27FC236}">
                <a16:creationId xmlns:a16="http://schemas.microsoft.com/office/drawing/2014/main" id="{90B448B3-60EC-7887-357C-C9D24F5D37C5}"/>
              </a:ext>
            </a:extLst>
          </p:cNvPr>
          <p:cNvSpPr>
            <a:spLocks noGrp="1"/>
          </p:cNvSpPr>
          <p:nvPr>
            <p:ph type="pic" sz="quarter" idx="29"/>
          </p:nvPr>
        </p:nvSpPr>
        <p:spPr>
          <a:xfrm>
            <a:off x="13680186" y="1351220"/>
            <a:ext cx="4046704" cy="4046704"/>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a:t>Click icon to add picture</a:t>
            </a:r>
          </a:p>
        </p:txBody>
      </p:sp>
      <p:sp>
        <p:nvSpPr>
          <p:cNvPr id="13" name="Title 1">
            <a:extLst>
              <a:ext uri="{FF2B5EF4-FFF2-40B4-BE49-F238E27FC236}">
                <a16:creationId xmlns:a16="http://schemas.microsoft.com/office/drawing/2014/main" id="{FB32441D-3F1D-D88B-E8D5-66BD6947C43D}"/>
              </a:ext>
            </a:extLst>
          </p:cNvPr>
          <p:cNvSpPr>
            <a:spLocks noGrp="1"/>
          </p:cNvSpPr>
          <p:nvPr>
            <p:ph type="title"/>
          </p:nvPr>
        </p:nvSpPr>
        <p:spPr>
          <a:xfrm>
            <a:off x="685800" y="7281755"/>
            <a:ext cx="5083176" cy="1249845"/>
          </a:xfrm>
          <a:prstGeom prst="rect">
            <a:avLst/>
          </a:prstGeom>
        </p:spPr>
        <p:txBody>
          <a:bodyPr/>
          <a:lstStyle>
            <a:lvl1pPr>
              <a:defRPr sz="3750" b="1" i="0">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85440950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6" presetClass="emph" presetSubtype="0" accel="50000" decel="50000" autoRev="1" fill="hold" grpId="1" nodeType="withEffect">
                                  <p:stCondLst>
                                    <p:cond delay="1000"/>
                                  </p:stCondLst>
                                  <p:childTnLst>
                                    <p:animScale>
                                      <p:cBhvr>
                                        <p:cTn id="9" dur="500" fill="hold"/>
                                        <p:tgtEl>
                                          <p:spTgt spid="9"/>
                                        </p:tgtEl>
                                      </p:cBhvr>
                                      <p:by x="105000" y="105000"/>
                                    </p:animScale>
                                  </p:childTnLst>
                                </p:cTn>
                              </p:par>
                              <p:par>
                                <p:cTn id="10" presetID="22" presetClass="entr" presetSubtype="8" fill="hold" grpId="0" nodeType="withEffect">
                                  <p:stCondLst>
                                    <p:cond delay="16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par>
                                <p:cTn id="13" presetID="6" presetClass="emph" presetSubtype="0" accel="50000" decel="50000" autoRev="1" fill="hold" grpId="1" nodeType="withEffect">
                                  <p:stCondLst>
                                    <p:cond delay="1600"/>
                                  </p:stCondLst>
                                  <p:childTnLst>
                                    <p:animScale>
                                      <p:cBhvr>
                                        <p:cTn id="14" dur="500" fill="hold"/>
                                        <p:tgtEl>
                                          <p:spTgt spid="10"/>
                                        </p:tgtEl>
                                      </p:cBhvr>
                                      <p:by x="105000" y="105000"/>
                                    </p:animScale>
                                  </p:childTnLst>
                                </p:cTn>
                              </p:par>
                              <p:par>
                                <p:cTn id="15" presetID="22" presetClass="entr" presetSubtype="8" fill="hold" grpId="0" nodeType="withEffect">
                                  <p:stCondLst>
                                    <p:cond delay="190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par>
                                <p:cTn id="18" presetID="6" presetClass="emph" presetSubtype="0" accel="50000" decel="50000" autoRev="1" fill="hold" grpId="1" nodeType="withEffect">
                                  <p:stCondLst>
                                    <p:cond delay="1900"/>
                                  </p:stCondLst>
                                  <p:childTnLst>
                                    <p:animScale>
                                      <p:cBhvr>
                                        <p:cTn id="19" dur="500" fill="hold"/>
                                        <p:tgtEl>
                                          <p:spTgt spid="11"/>
                                        </p:tgtEl>
                                      </p:cBhvr>
                                      <p:by x="105000" y="105000"/>
                                    </p:animScale>
                                  </p:childTnLst>
                                </p:cTn>
                              </p:par>
                              <p:par>
                                <p:cTn id="20" presetID="22" presetClass="entr" presetSubtype="8" fill="hold" grpId="0" nodeType="withEffect">
                                  <p:stCondLst>
                                    <p:cond delay="190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par>
                                <p:cTn id="23" presetID="6" presetClass="emph" presetSubtype="0" accel="50000" decel="50000" autoRev="1" fill="hold" grpId="1" nodeType="withEffect">
                                  <p:stCondLst>
                                    <p:cond delay="1900"/>
                                  </p:stCondLst>
                                  <p:childTnLst>
                                    <p:animScale>
                                      <p:cBhvr>
                                        <p:cTn id="24" dur="500"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P spid="12" grpId="0" animBg="1"/>
      <p:bldP spid="12" grpId="1"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wo Content">
    <p:bg>
      <p:bgRef idx="1001">
        <a:schemeClr val="bg1"/>
      </p:bgRef>
    </p:bg>
    <p:spTree>
      <p:nvGrpSpPr>
        <p:cNvPr id="1" name=""/>
        <p:cNvGrpSpPr/>
        <p:nvPr/>
      </p:nvGrpSpPr>
      <p:grpSpPr>
        <a:xfrm>
          <a:off x="0" y="0"/>
          <a:ext cx="0" cy="0"/>
          <a:chOff x="0" y="0"/>
          <a:chExt cx="0" cy="0"/>
        </a:xfrm>
      </p:grpSpPr>
      <p:sp>
        <p:nvSpPr>
          <p:cNvPr id="28" name="object 20">
            <a:extLst>
              <a:ext uri="{FF2B5EF4-FFF2-40B4-BE49-F238E27FC236}">
                <a16:creationId xmlns:a16="http://schemas.microsoft.com/office/drawing/2014/main" id="{0F43EDC7-22BE-0B77-E7E1-124194F74B65}"/>
              </a:ext>
            </a:extLst>
          </p:cNvPr>
          <p:cNvSpPr txBox="1"/>
          <p:nvPr userDrawn="1"/>
        </p:nvSpPr>
        <p:spPr>
          <a:xfrm>
            <a:off x="2274087" y="8975150"/>
            <a:ext cx="566420" cy="190437"/>
          </a:xfrm>
          <a:prstGeom prst="rect">
            <a:avLst/>
          </a:prstGeom>
        </p:spPr>
        <p:txBody>
          <a:bodyPr vert="horz" wrap="square" lIns="0" tIns="13335" rIns="0" bIns="0" rtlCol="0">
            <a:spAutoFit/>
          </a:bodyPr>
          <a:lstStyle/>
          <a:p>
            <a:pPr>
              <a:lnSpc>
                <a:spcPct val="100000"/>
              </a:lnSpc>
              <a:spcBef>
                <a:spcPts val="105"/>
              </a:spcBef>
            </a:pPr>
            <a:r>
              <a:rPr sz="1150" spc="-10">
                <a:solidFill>
                  <a:srgbClr val="FFFFFF"/>
                </a:solidFill>
                <a:latin typeface="Arial"/>
                <a:cs typeface="Arial"/>
              </a:rPr>
              <a:t>January</a:t>
            </a:r>
            <a:endParaRPr sz="1150">
              <a:latin typeface="Arial"/>
              <a:cs typeface="Arial"/>
            </a:endParaRPr>
          </a:p>
        </p:txBody>
      </p:sp>
      <p:sp>
        <p:nvSpPr>
          <p:cNvPr id="9" name="Picture Placeholder 8">
            <a:extLst>
              <a:ext uri="{FF2B5EF4-FFF2-40B4-BE49-F238E27FC236}">
                <a16:creationId xmlns:a16="http://schemas.microsoft.com/office/drawing/2014/main" id="{B5BC555C-EAFB-0676-FC5E-A7003FA21D5B}"/>
              </a:ext>
            </a:extLst>
          </p:cNvPr>
          <p:cNvSpPr>
            <a:spLocks noGrp="1"/>
          </p:cNvSpPr>
          <p:nvPr>
            <p:ph type="pic" sz="quarter" idx="25"/>
          </p:nvPr>
        </p:nvSpPr>
        <p:spPr>
          <a:xfrm>
            <a:off x="736176" y="1351220"/>
            <a:ext cx="4046704" cy="4046704"/>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a:t>Click icon to add picture</a:t>
            </a:r>
          </a:p>
        </p:txBody>
      </p:sp>
      <p:sp>
        <p:nvSpPr>
          <p:cNvPr id="10" name="Picture Placeholder 8">
            <a:extLst>
              <a:ext uri="{FF2B5EF4-FFF2-40B4-BE49-F238E27FC236}">
                <a16:creationId xmlns:a16="http://schemas.microsoft.com/office/drawing/2014/main" id="{28C22362-12FB-D43D-944F-5171FF45DF67}"/>
              </a:ext>
            </a:extLst>
          </p:cNvPr>
          <p:cNvSpPr>
            <a:spLocks noGrp="1"/>
          </p:cNvSpPr>
          <p:nvPr>
            <p:ph type="pic" sz="quarter" idx="27"/>
          </p:nvPr>
        </p:nvSpPr>
        <p:spPr>
          <a:xfrm>
            <a:off x="5033918" y="1351220"/>
            <a:ext cx="4046704" cy="4046704"/>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a:t>Click icon to add picture</a:t>
            </a:r>
          </a:p>
        </p:txBody>
      </p:sp>
      <p:sp>
        <p:nvSpPr>
          <p:cNvPr id="11" name="Picture Placeholder 8">
            <a:extLst>
              <a:ext uri="{FF2B5EF4-FFF2-40B4-BE49-F238E27FC236}">
                <a16:creationId xmlns:a16="http://schemas.microsoft.com/office/drawing/2014/main" id="{734FD23A-1A08-A1E1-C121-1CEE333CCD5A}"/>
              </a:ext>
            </a:extLst>
          </p:cNvPr>
          <p:cNvSpPr>
            <a:spLocks noGrp="1"/>
          </p:cNvSpPr>
          <p:nvPr>
            <p:ph type="pic" sz="quarter" idx="28"/>
          </p:nvPr>
        </p:nvSpPr>
        <p:spPr>
          <a:xfrm>
            <a:off x="9357052" y="1351220"/>
            <a:ext cx="4046704" cy="4046704"/>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a:t>Click icon to add picture</a:t>
            </a:r>
          </a:p>
        </p:txBody>
      </p:sp>
      <p:sp>
        <p:nvSpPr>
          <p:cNvPr id="12" name="Picture Placeholder 8">
            <a:extLst>
              <a:ext uri="{FF2B5EF4-FFF2-40B4-BE49-F238E27FC236}">
                <a16:creationId xmlns:a16="http://schemas.microsoft.com/office/drawing/2014/main" id="{90B448B3-60EC-7887-357C-C9D24F5D37C5}"/>
              </a:ext>
            </a:extLst>
          </p:cNvPr>
          <p:cNvSpPr>
            <a:spLocks noGrp="1"/>
          </p:cNvSpPr>
          <p:nvPr>
            <p:ph type="pic" sz="quarter" idx="29"/>
          </p:nvPr>
        </p:nvSpPr>
        <p:spPr>
          <a:xfrm>
            <a:off x="13680186" y="1351220"/>
            <a:ext cx="4046704" cy="4046704"/>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a:t>Click icon to add picture</a:t>
            </a:r>
          </a:p>
        </p:txBody>
      </p:sp>
      <p:sp>
        <p:nvSpPr>
          <p:cNvPr id="13" name="Title 1">
            <a:extLst>
              <a:ext uri="{FF2B5EF4-FFF2-40B4-BE49-F238E27FC236}">
                <a16:creationId xmlns:a16="http://schemas.microsoft.com/office/drawing/2014/main" id="{FB32441D-3F1D-D88B-E8D5-66BD6947C43D}"/>
              </a:ext>
            </a:extLst>
          </p:cNvPr>
          <p:cNvSpPr>
            <a:spLocks noGrp="1"/>
          </p:cNvSpPr>
          <p:nvPr>
            <p:ph type="title"/>
          </p:nvPr>
        </p:nvSpPr>
        <p:spPr>
          <a:xfrm>
            <a:off x="685800" y="7281755"/>
            <a:ext cx="5083176" cy="1249845"/>
          </a:xfrm>
          <a:prstGeom prst="rect">
            <a:avLst/>
          </a:prstGeom>
        </p:spPr>
        <p:txBody>
          <a:bodyPr/>
          <a:lstStyle>
            <a:lvl1pPr>
              <a:defRPr sz="3750" b="1" i="0">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85440950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wo Content">
    <p:bg>
      <p:bgRef idx="1001">
        <a:schemeClr val="bg1"/>
      </p:bgRef>
    </p:bg>
    <p:spTree>
      <p:nvGrpSpPr>
        <p:cNvPr id="1" name=""/>
        <p:cNvGrpSpPr/>
        <p:nvPr/>
      </p:nvGrpSpPr>
      <p:grpSpPr>
        <a:xfrm>
          <a:off x="0" y="0"/>
          <a:ext cx="0" cy="0"/>
          <a:chOff x="0" y="0"/>
          <a:chExt cx="0" cy="0"/>
        </a:xfrm>
      </p:grpSpPr>
      <p:sp>
        <p:nvSpPr>
          <p:cNvPr id="15" name="object 6">
            <a:extLst>
              <a:ext uri="{FF2B5EF4-FFF2-40B4-BE49-F238E27FC236}">
                <a16:creationId xmlns:a16="http://schemas.microsoft.com/office/drawing/2014/main" id="{AD42D892-9CCD-77EE-D07A-ACF98B6B1B90}"/>
              </a:ext>
            </a:extLst>
          </p:cNvPr>
          <p:cNvSpPr txBox="1"/>
          <p:nvPr userDrawn="1"/>
        </p:nvSpPr>
        <p:spPr>
          <a:xfrm>
            <a:off x="747316" y="5143500"/>
            <a:ext cx="5272484" cy="3616375"/>
          </a:xfrm>
          <a:prstGeom prst="rect">
            <a:avLst/>
          </a:prstGeom>
          <a:solidFill>
            <a:srgbClr val="E89A67"/>
          </a:solidFill>
        </p:spPr>
        <p:txBody>
          <a:bodyPr vert="horz" wrap="square" lIns="0" tIns="0" rIns="0" bIns="0" rtlCol="0">
            <a:spAutoFit/>
          </a:bodyPr>
          <a:lstStyle/>
          <a:p>
            <a:pPr>
              <a:lnSpc>
                <a:spcPct val="100000"/>
              </a:lnSpc>
            </a:pPr>
            <a:endParaRPr sz="800">
              <a:latin typeface="Times New Roman"/>
              <a:cs typeface="Times New Roman"/>
            </a:endParaRPr>
          </a:p>
          <a:p>
            <a:pPr>
              <a:lnSpc>
                <a:spcPct val="100000"/>
              </a:lnSpc>
              <a:spcBef>
                <a:spcPts val="25"/>
              </a:spcBef>
            </a:pPr>
            <a:endParaRPr sz="850">
              <a:latin typeface="Times New Roman"/>
              <a:cs typeface="Times New Roman"/>
            </a:endParaRPr>
          </a:p>
          <a:p>
            <a:pPr marL="238125">
              <a:lnSpc>
                <a:spcPct val="100000"/>
              </a:lnSpc>
            </a:pPr>
            <a:r>
              <a:rPr sz="850" spc="-10">
                <a:solidFill>
                  <a:srgbClr val="111111"/>
                </a:solidFill>
                <a:latin typeface="Arial"/>
                <a:cs typeface="Arial"/>
              </a:rPr>
              <a:t>CUSTOMERS</a:t>
            </a:r>
            <a:endParaRPr sz="850">
              <a:latin typeface="Arial"/>
              <a:cs typeface="Arial"/>
            </a:endParaRPr>
          </a:p>
          <a:p>
            <a:pPr>
              <a:lnSpc>
                <a:spcPct val="100000"/>
              </a:lnSpc>
            </a:pPr>
            <a:endParaRPr sz="800">
              <a:latin typeface="Arial"/>
              <a:cs typeface="Arial"/>
            </a:endParaRPr>
          </a:p>
          <a:p>
            <a:pPr>
              <a:lnSpc>
                <a:spcPct val="100000"/>
              </a:lnSpc>
            </a:pPr>
            <a:endParaRPr sz="800">
              <a:latin typeface="Arial"/>
              <a:cs typeface="Arial"/>
            </a:endParaRPr>
          </a:p>
          <a:p>
            <a:pPr>
              <a:lnSpc>
                <a:spcPct val="100000"/>
              </a:lnSpc>
            </a:pPr>
            <a:endParaRPr sz="800">
              <a:latin typeface="Arial"/>
              <a:cs typeface="Arial"/>
            </a:endParaRPr>
          </a:p>
          <a:p>
            <a:pPr>
              <a:lnSpc>
                <a:spcPct val="100000"/>
              </a:lnSpc>
            </a:pPr>
            <a:endParaRPr sz="800">
              <a:latin typeface="Arial"/>
              <a:cs typeface="Arial"/>
            </a:endParaRPr>
          </a:p>
          <a:p>
            <a:pPr>
              <a:lnSpc>
                <a:spcPct val="100000"/>
              </a:lnSpc>
            </a:pPr>
            <a:endParaRPr sz="800">
              <a:latin typeface="Arial"/>
              <a:cs typeface="Arial"/>
            </a:endParaRPr>
          </a:p>
          <a:p>
            <a:pPr>
              <a:lnSpc>
                <a:spcPct val="100000"/>
              </a:lnSpc>
            </a:pPr>
            <a:endParaRPr sz="800">
              <a:latin typeface="Arial"/>
              <a:cs typeface="Arial"/>
            </a:endParaRPr>
          </a:p>
          <a:p>
            <a:pPr>
              <a:lnSpc>
                <a:spcPct val="100000"/>
              </a:lnSpc>
            </a:pPr>
            <a:endParaRPr sz="800">
              <a:latin typeface="Arial"/>
              <a:cs typeface="Arial"/>
            </a:endParaRPr>
          </a:p>
          <a:p>
            <a:pPr>
              <a:lnSpc>
                <a:spcPct val="100000"/>
              </a:lnSpc>
            </a:pPr>
            <a:endParaRPr sz="800">
              <a:latin typeface="Arial"/>
              <a:cs typeface="Arial"/>
            </a:endParaRPr>
          </a:p>
          <a:p>
            <a:pPr algn="ctr">
              <a:lnSpc>
                <a:spcPct val="100000"/>
              </a:lnSpc>
              <a:spcBef>
                <a:spcPts val="640"/>
              </a:spcBef>
            </a:pPr>
            <a:r>
              <a:rPr lang="en-NZ" sz="3900">
                <a:solidFill>
                  <a:srgbClr val="111111"/>
                </a:solidFill>
                <a:latin typeface="Times New Roman"/>
                <a:cs typeface="Times New Roman"/>
              </a:rPr>
              <a:t>▲</a:t>
            </a:r>
            <a:r>
              <a:rPr lang="en-NZ" sz="3900" spc="-145">
                <a:solidFill>
                  <a:srgbClr val="111111"/>
                </a:solidFill>
                <a:latin typeface="Times New Roman"/>
                <a:cs typeface="Times New Roman"/>
              </a:rPr>
              <a:t> </a:t>
            </a:r>
            <a:r>
              <a:rPr lang="en-NZ" sz="3750" spc="180">
                <a:solidFill>
                  <a:srgbClr val="111111"/>
                </a:solidFill>
                <a:latin typeface="Arial"/>
                <a:cs typeface="Arial"/>
              </a:rPr>
              <a:t>20</a:t>
            </a:r>
            <a:r>
              <a:rPr lang="en-NZ" sz="2900" spc="180">
                <a:solidFill>
                  <a:srgbClr val="111111"/>
                </a:solidFill>
                <a:latin typeface="Arial"/>
                <a:cs typeface="Arial"/>
              </a:rPr>
              <a:t>%</a:t>
            </a:r>
          </a:p>
          <a:p>
            <a:pPr algn="ctr">
              <a:lnSpc>
                <a:spcPct val="100000"/>
              </a:lnSpc>
              <a:spcBef>
                <a:spcPts val="640"/>
              </a:spcBef>
            </a:pPr>
            <a:endParaRPr lang="en-NZ" sz="2900" spc="180">
              <a:solidFill>
                <a:srgbClr val="111111"/>
              </a:solidFill>
              <a:latin typeface="Arial"/>
              <a:cs typeface="Arial"/>
            </a:endParaRPr>
          </a:p>
          <a:p>
            <a:pPr algn="ctr">
              <a:lnSpc>
                <a:spcPct val="100000"/>
              </a:lnSpc>
              <a:spcBef>
                <a:spcPts val="640"/>
              </a:spcBef>
            </a:pPr>
            <a:endParaRPr lang="en-NZ" sz="2900" spc="180">
              <a:solidFill>
                <a:srgbClr val="111111"/>
              </a:solidFill>
              <a:latin typeface="Arial"/>
              <a:cs typeface="Arial"/>
            </a:endParaRPr>
          </a:p>
          <a:p>
            <a:pPr algn="ctr">
              <a:lnSpc>
                <a:spcPct val="100000"/>
              </a:lnSpc>
              <a:spcBef>
                <a:spcPts val="640"/>
              </a:spcBef>
            </a:pPr>
            <a:endParaRPr lang="en-NZ" sz="2900" spc="180">
              <a:solidFill>
                <a:srgbClr val="111111"/>
              </a:solidFill>
              <a:latin typeface="Arial"/>
              <a:cs typeface="Arial"/>
            </a:endParaRPr>
          </a:p>
        </p:txBody>
      </p:sp>
      <p:sp>
        <p:nvSpPr>
          <p:cNvPr id="21" name="object 6">
            <a:extLst>
              <a:ext uri="{FF2B5EF4-FFF2-40B4-BE49-F238E27FC236}">
                <a16:creationId xmlns:a16="http://schemas.microsoft.com/office/drawing/2014/main" id="{B0FFDBCB-AF01-C72E-FBDD-9B60EE483AE3}"/>
              </a:ext>
            </a:extLst>
          </p:cNvPr>
          <p:cNvSpPr txBox="1"/>
          <p:nvPr userDrawn="1"/>
        </p:nvSpPr>
        <p:spPr>
          <a:xfrm>
            <a:off x="6507758" y="5143500"/>
            <a:ext cx="5272484" cy="3616375"/>
          </a:xfrm>
          <a:prstGeom prst="rect">
            <a:avLst/>
          </a:prstGeom>
          <a:solidFill>
            <a:srgbClr val="959595"/>
          </a:solidFill>
        </p:spPr>
        <p:txBody>
          <a:bodyPr vert="horz" wrap="square" lIns="0" tIns="0" rIns="0" bIns="0" rtlCol="0">
            <a:spAutoFit/>
          </a:bodyPr>
          <a:lstStyle/>
          <a:p>
            <a:pPr>
              <a:lnSpc>
                <a:spcPct val="100000"/>
              </a:lnSpc>
            </a:pPr>
            <a:endParaRPr sz="800">
              <a:latin typeface="Times New Roman"/>
              <a:cs typeface="Times New Roman"/>
            </a:endParaRPr>
          </a:p>
          <a:p>
            <a:pPr>
              <a:lnSpc>
                <a:spcPct val="100000"/>
              </a:lnSpc>
              <a:spcBef>
                <a:spcPts val="25"/>
              </a:spcBef>
            </a:pPr>
            <a:endParaRPr sz="850">
              <a:latin typeface="Times New Roman"/>
              <a:cs typeface="Times New Roman"/>
            </a:endParaRPr>
          </a:p>
          <a:p>
            <a:pPr marL="237490">
              <a:lnSpc>
                <a:spcPct val="100000"/>
              </a:lnSpc>
            </a:pPr>
            <a:r>
              <a:rPr lang="en-NZ" sz="850" spc="-10">
                <a:solidFill>
                  <a:srgbClr val="111111"/>
                </a:solidFill>
                <a:latin typeface="Arial" panose="020B0604020202020204" pitchFamily="34" charset="0"/>
                <a:cs typeface="Arial" panose="020B0604020202020204" pitchFamily="34" charset="0"/>
              </a:rPr>
              <a:t>DOWNLOADS</a:t>
            </a:r>
            <a:endParaRPr lang="en-NZ" sz="850">
              <a:latin typeface="Arial" panose="020B0604020202020204" pitchFamily="34" charset="0"/>
              <a:cs typeface="Arial" panose="020B0604020202020204" pitchFamily="34" charset="0"/>
            </a:endParaRPr>
          </a:p>
          <a:p>
            <a:pPr>
              <a:lnSpc>
                <a:spcPct val="100000"/>
              </a:lnSpc>
            </a:pPr>
            <a:endParaRPr sz="800">
              <a:latin typeface="Arial"/>
              <a:cs typeface="Arial"/>
            </a:endParaRPr>
          </a:p>
          <a:p>
            <a:pPr>
              <a:lnSpc>
                <a:spcPct val="100000"/>
              </a:lnSpc>
            </a:pPr>
            <a:endParaRPr sz="800">
              <a:latin typeface="Arial"/>
              <a:cs typeface="Arial"/>
            </a:endParaRPr>
          </a:p>
          <a:p>
            <a:pPr>
              <a:lnSpc>
                <a:spcPct val="100000"/>
              </a:lnSpc>
            </a:pPr>
            <a:endParaRPr sz="800">
              <a:latin typeface="Arial"/>
              <a:cs typeface="Arial"/>
            </a:endParaRPr>
          </a:p>
          <a:p>
            <a:pPr>
              <a:lnSpc>
                <a:spcPct val="100000"/>
              </a:lnSpc>
            </a:pPr>
            <a:endParaRPr sz="800">
              <a:latin typeface="Arial"/>
              <a:cs typeface="Arial"/>
            </a:endParaRPr>
          </a:p>
          <a:p>
            <a:pPr>
              <a:lnSpc>
                <a:spcPct val="100000"/>
              </a:lnSpc>
            </a:pPr>
            <a:endParaRPr sz="800">
              <a:latin typeface="Arial"/>
              <a:cs typeface="Arial"/>
            </a:endParaRPr>
          </a:p>
          <a:p>
            <a:pPr>
              <a:lnSpc>
                <a:spcPct val="100000"/>
              </a:lnSpc>
            </a:pPr>
            <a:endParaRPr sz="800">
              <a:latin typeface="Arial"/>
              <a:cs typeface="Arial"/>
            </a:endParaRPr>
          </a:p>
          <a:p>
            <a:pPr>
              <a:lnSpc>
                <a:spcPct val="100000"/>
              </a:lnSpc>
            </a:pPr>
            <a:endParaRPr sz="800">
              <a:latin typeface="Arial"/>
              <a:cs typeface="Arial"/>
            </a:endParaRPr>
          </a:p>
          <a:p>
            <a:pPr>
              <a:lnSpc>
                <a:spcPct val="100000"/>
              </a:lnSpc>
            </a:pPr>
            <a:endParaRPr sz="800">
              <a:latin typeface="Arial"/>
              <a:cs typeface="Arial"/>
            </a:endParaRPr>
          </a:p>
          <a:p>
            <a:pPr algn="ctr">
              <a:lnSpc>
                <a:spcPct val="100000"/>
              </a:lnSpc>
              <a:spcBef>
                <a:spcPts val="640"/>
              </a:spcBef>
            </a:pPr>
            <a:r>
              <a:rPr sz="3900">
                <a:solidFill>
                  <a:srgbClr val="111111"/>
                </a:solidFill>
                <a:latin typeface="Times New Roman"/>
                <a:cs typeface="Times New Roman"/>
              </a:rPr>
              <a:t>▲</a:t>
            </a:r>
            <a:r>
              <a:rPr sz="3900" spc="-145">
                <a:solidFill>
                  <a:srgbClr val="111111"/>
                </a:solidFill>
                <a:latin typeface="Times New Roman"/>
                <a:cs typeface="Times New Roman"/>
              </a:rPr>
              <a:t> </a:t>
            </a:r>
            <a:r>
              <a:rPr lang="en-US" altLang="zh-CN" sz="3750" spc="180">
                <a:solidFill>
                  <a:srgbClr val="111111"/>
                </a:solidFill>
                <a:latin typeface="Arial"/>
                <a:cs typeface="Arial"/>
              </a:rPr>
              <a:t>03</a:t>
            </a:r>
            <a:endParaRPr lang="en-NZ" sz="2900" spc="180">
              <a:solidFill>
                <a:srgbClr val="111111"/>
              </a:solidFill>
              <a:latin typeface="Arial"/>
              <a:cs typeface="Arial"/>
            </a:endParaRPr>
          </a:p>
          <a:p>
            <a:pPr algn="ctr">
              <a:lnSpc>
                <a:spcPct val="100000"/>
              </a:lnSpc>
              <a:spcBef>
                <a:spcPts val="640"/>
              </a:spcBef>
            </a:pPr>
            <a:endParaRPr lang="en-NZ" sz="2900" spc="180">
              <a:solidFill>
                <a:srgbClr val="111111"/>
              </a:solidFill>
              <a:latin typeface="Arial"/>
              <a:cs typeface="Arial"/>
            </a:endParaRPr>
          </a:p>
          <a:p>
            <a:pPr algn="ctr">
              <a:lnSpc>
                <a:spcPct val="100000"/>
              </a:lnSpc>
              <a:spcBef>
                <a:spcPts val="640"/>
              </a:spcBef>
            </a:pPr>
            <a:endParaRPr lang="en-NZ" sz="2900" spc="180">
              <a:solidFill>
                <a:srgbClr val="111111"/>
              </a:solidFill>
              <a:latin typeface="Arial"/>
              <a:cs typeface="Arial"/>
            </a:endParaRPr>
          </a:p>
          <a:p>
            <a:pPr algn="ctr">
              <a:lnSpc>
                <a:spcPct val="100000"/>
              </a:lnSpc>
              <a:spcBef>
                <a:spcPts val="640"/>
              </a:spcBef>
            </a:pPr>
            <a:endParaRPr lang="en-NZ" sz="2900" spc="180">
              <a:solidFill>
                <a:srgbClr val="111111"/>
              </a:solidFill>
              <a:latin typeface="Arial"/>
              <a:cs typeface="Arial"/>
            </a:endParaRPr>
          </a:p>
        </p:txBody>
      </p:sp>
      <p:sp>
        <p:nvSpPr>
          <p:cNvPr id="22" name="object 6">
            <a:extLst>
              <a:ext uri="{FF2B5EF4-FFF2-40B4-BE49-F238E27FC236}">
                <a16:creationId xmlns:a16="http://schemas.microsoft.com/office/drawing/2014/main" id="{0091F670-656A-88E2-7880-556B61C0764F}"/>
              </a:ext>
            </a:extLst>
          </p:cNvPr>
          <p:cNvSpPr txBox="1"/>
          <p:nvPr userDrawn="1"/>
        </p:nvSpPr>
        <p:spPr>
          <a:xfrm>
            <a:off x="12255415" y="5143500"/>
            <a:ext cx="5272484" cy="3616375"/>
          </a:xfrm>
          <a:prstGeom prst="rect">
            <a:avLst/>
          </a:prstGeom>
          <a:solidFill>
            <a:schemeClr val="tx1"/>
          </a:solidFill>
        </p:spPr>
        <p:txBody>
          <a:bodyPr vert="horz" wrap="square" lIns="0" tIns="0" rIns="0" bIns="0" rtlCol="0">
            <a:spAutoFit/>
          </a:bodyPr>
          <a:lstStyle/>
          <a:p>
            <a:pPr>
              <a:lnSpc>
                <a:spcPct val="100000"/>
              </a:lnSpc>
            </a:pPr>
            <a:endParaRPr sz="800">
              <a:latin typeface="Times New Roman"/>
              <a:cs typeface="Times New Roman"/>
            </a:endParaRPr>
          </a:p>
          <a:p>
            <a:pPr>
              <a:lnSpc>
                <a:spcPct val="100000"/>
              </a:lnSpc>
              <a:spcBef>
                <a:spcPts val="25"/>
              </a:spcBef>
            </a:pPr>
            <a:endParaRPr sz="850">
              <a:latin typeface="Times New Roman"/>
              <a:cs typeface="Times New Roman"/>
            </a:endParaRPr>
          </a:p>
          <a:p>
            <a:pPr marL="228600">
              <a:lnSpc>
                <a:spcPct val="100000"/>
              </a:lnSpc>
            </a:pPr>
            <a:r>
              <a:rPr lang="en-NZ" sz="850" spc="-10">
                <a:solidFill>
                  <a:srgbClr val="FFFFFF"/>
                </a:solidFill>
                <a:latin typeface="Arial"/>
                <a:cs typeface="Arial"/>
              </a:rPr>
              <a:t>REGISTRATIONS</a:t>
            </a:r>
            <a:endParaRPr lang="en-NZ" sz="850">
              <a:latin typeface="Arial"/>
              <a:cs typeface="Arial"/>
            </a:endParaRPr>
          </a:p>
          <a:p>
            <a:pPr>
              <a:lnSpc>
                <a:spcPct val="100000"/>
              </a:lnSpc>
            </a:pPr>
            <a:endParaRPr sz="800">
              <a:latin typeface="Arial"/>
              <a:cs typeface="Arial"/>
            </a:endParaRPr>
          </a:p>
          <a:p>
            <a:pPr>
              <a:lnSpc>
                <a:spcPct val="100000"/>
              </a:lnSpc>
            </a:pPr>
            <a:endParaRPr sz="800">
              <a:latin typeface="Arial"/>
              <a:cs typeface="Arial"/>
            </a:endParaRPr>
          </a:p>
          <a:p>
            <a:pPr>
              <a:lnSpc>
                <a:spcPct val="100000"/>
              </a:lnSpc>
            </a:pPr>
            <a:endParaRPr sz="800">
              <a:latin typeface="Arial"/>
              <a:cs typeface="Arial"/>
            </a:endParaRPr>
          </a:p>
          <a:p>
            <a:pPr>
              <a:lnSpc>
                <a:spcPct val="100000"/>
              </a:lnSpc>
            </a:pPr>
            <a:endParaRPr sz="800">
              <a:latin typeface="Arial"/>
              <a:cs typeface="Arial"/>
            </a:endParaRPr>
          </a:p>
          <a:p>
            <a:pPr>
              <a:lnSpc>
                <a:spcPct val="100000"/>
              </a:lnSpc>
            </a:pPr>
            <a:endParaRPr sz="800">
              <a:latin typeface="Arial"/>
              <a:cs typeface="Arial"/>
            </a:endParaRPr>
          </a:p>
          <a:p>
            <a:pPr>
              <a:lnSpc>
                <a:spcPct val="100000"/>
              </a:lnSpc>
            </a:pPr>
            <a:endParaRPr sz="800">
              <a:latin typeface="Arial"/>
              <a:cs typeface="Arial"/>
            </a:endParaRPr>
          </a:p>
          <a:p>
            <a:pPr>
              <a:lnSpc>
                <a:spcPct val="100000"/>
              </a:lnSpc>
            </a:pPr>
            <a:endParaRPr sz="800">
              <a:latin typeface="Arial"/>
              <a:cs typeface="Arial"/>
            </a:endParaRPr>
          </a:p>
          <a:p>
            <a:pPr>
              <a:lnSpc>
                <a:spcPct val="100000"/>
              </a:lnSpc>
            </a:pPr>
            <a:endParaRPr sz="800">
              <a:latin typeface="Arial"/>
              <a:cs typeface="Arial"/>
            </a:endParaRPr>
          </a:p>
          <a:p>
            <a:pPr algn="ctr">
              <a:lnSpc>
                <a:spcPct val="100000"/>
              </a:lnSpc>
              <a:spcBef>
                <a:spcPts val="640"/>
              </a:spcBef>
            </a:pPr>
            <a:r>
              <a:rPr sz="3900">
                <a:solidFill>
                  <a:schemeClr val="bg1"/>
                </a:solidFill>
                <a:latin typeface="Times New Roman"/>
                <a:cs typeface="Times New Roman"/>
              </a:rPr>
              <a:t>▲</a:t>
            </a:r>
            <a:r>
              <a:rPr sz="3900" spc="-145">
                <a:solidFill>
                  <a:schemeClr val="bg1"/>
                </a:solidFill>
                <a:latin typeface="Times New Roman"/>
                <a:cs typeface="Times New Roman"/>
              </a:rPr>
              <a:t> </a:t>
            </a:r>
            <a:r>
              <a:rPr lang="en-US" altLang="zh-CN" sz="3750" spc="180">
                <a:solidFill>
                  <a:schemeClr val="bg1"/>
                </a:solidFill>
                <a:latin typeface="Arial"/>
                <a:cs typeface="Arial"/>
              </a:rPr>
              <a:t>4.7</a:t>
            </a:r>
            <a:endParaRPr lang="en-NZ" sz="2900" spc="180">
              <a:solidFill>
                <a:schemeClr val="bg1"/>
              </a:solidFill>
              <a:latin typeface="Arial"/>
              <a:cs typeface="Arial"/>
            </a:endParaRPr>
          </a:p>
          <a:p>
            <a:pPr algn="ctr">
              <a:lnSpc>
                <a:spcPct val="100000"/>
              </a:lnSpc>
              <a:spcBef>
                <a:spcPts val="640"/>
              </a:spcBef>
            </a:pPr>
            <a:endParaRPr lang="en-NZ" sz="2900" spc="180">
              <a:solidFill>
                <a:srgbClr val="111111"/>
              </a:solidFill>
              <a:latin typeface="Arial"/>
              <a:cs typeface="Arial"/>
            </a:endParaRPr>
          </a:p>
          <a:p>
            <a:pPr algn="ctr">
              <a:lnSpc>
                <a:spcPct val="100000"/>
              </a:lnSpc>
              <a:spcBef>
                <a:spcPts val="640"/>
              </a:spcBef>
            </a:pPr>
            <a:endParaRPr lang="en-NZ" sz="2900" spc="180">
              <a:solidFill>
                <a:srgbClr val="111111"/>
              </a:solidFill>
              <a:latin typeface="Arial"/>
              <a:cs typeface="Arial"/>
            </a:endParaRPr>
          </a:p>
          <a:p>
            <a:pPr algn="ctr">
              <a:lnSpc>
                <a:spcPct val="100000"/>
              </a:lnSpc>
              <a:spcBef>
                <a:spcPts val="640"/>
              </a:spcBef>
            </a:pPr>
            <a:endParaRPr lang="en-NZ" sz="2900" spc="180">
              <a:solidFill>
                <a:srgbClr val="111111"/>
              </a:solidFill>
              <a:latin typeface="Arial"/>
              <a:cs typeface="Arial"/>
            </a:endParaRPr>
          </a:p>
        </p:txBody>
      </p:sp>
      <p:sp>
        <p:nvSpPr>
          <p:cNvPr id="23" name="object 5">
            <a:extLst>
              <a:ext uri="{FF2B5EF4-FFF2-40B4-BE49-F238E27FC236}">
                <a16:creationId xmlns:a16="http://schemas.microsoft.com/office/drawing/2014/main" id="{EE5BF51D-2AAA-9CD7-D52D-E39E60372A4F}"/>
              </a:ext>
            </a:extLst>
          </p:cNvPr>
          <p:cNvSpPr txBox="1">
            <a:spLocks noGrp="1"/>
          </p:cNvSpPr>
          <p:nvPr>
            <p:ph type="title" idx="4294967295" hasCustomPrompt="1"/>
          </p:nvPr>
        </p:nvSpPr>
        <p:spPr>
          <a:xfrm>
            <a:off x="685800" y="1103491"/>
            <a:ext cx="6858000" cy="591187"/>
          </a:xfrm>
          <a:prstGeom prst="rect">
            <a:avLst/>
          </a:prstGeom>
        </p:spPr>
        <p:txBody>
          <a:bodyPr vert="horz" wrap="square" lIns="0" tIns="13970" rIns="0" bIns="0" rtlCol="0">
            <a:spAutoFit/>
          </a:bodyPr>
          <a:lstStyle>
            <a:lvl1pPr>
              <a:defRPr sz="3750"/>
            </a:lvl1pPr>
          </a:lstStyle>
          <a:p>
            <a:pPr marL="12700">
              <a:spcBef>
                <a:spcPts val="110"/>
              </a:spcBef>
            </a:pPr>
            <a:r>
              <a:rPr lang="en-NZ" b="1" spc="65">
                <a:solidFill>
                  <a:srgbClr val="111111"/>
                </a:solidFill>
                <a:latin typeface="Arial" panose="020B0604020202020204" pitchFamily="34" charset="0"/>
                <a:cs typeface="Arial" panose="020B0604020202020204" pitchFamily="34" charset="0"/>
              </a:rPr>
              <a:t>What</a:t>
            </a:r>
            <a:r>
              <a:rPr lang="en-NZ" b="1" spc="-360">
                <a:solidFill>
                  <a:srgbClr val="111111"/>
                </a:solidFill>
                <a:latin typeface="Arial" panose="020B0604020202020204" pitchFamily="34" charset="0"/>
                <a:cs typeface="Arial" panose="020B0604020202020204" pitchFamily="34" charset="0"/>
              </a:rPr>
              <a:t> </a:t>
            </a:r>
            <a:r>
              <a:rPr lang="en-NZ" b="1" spc="185">
                <a:solidFill>
                  <a:srgbClr val="111111"/>
                </a:solidFill>
                <a:latin typeface="Arial" panose="020B0604020202020204" pitchFamily="34" charset="0"/>
                <a:cs typeface="Arial" panose="020B0604020202020204" pitchFamily="34" charset="0"/>
              </a:rPr>
              <a:t>did</a:t>
            </a:r>
            <a:r>
              <a:rPr lang="en-NZ" b="1" spc="-355">
                <a:solidFill>
                  <a:srgbClr val="111111"/>
                </a:solidFill>
                <a:latin typeface="Arial" panose="020B0604020202020204" pitchFamily="34" charset="0"/>
                <a:cs typeface="Arial" panose="020B0604020202020204" pitchFamily="34" charset="0"/>
              </a:rPr>
              <a:t> </a:t>
            </a:r>
            <a:r>
              <a:rPr lang="en-NZ" b="1" spc="105">
                <a:solidFill>
                  <a:srgbClr val="111111"/>
                </a:solidFill>
                <a:latin typeface="Arial" panose="020B0604020202020204" pitchFamily="34" charset="0"/>
                <a:cs typeface="Arial" panose="020B0604020202020204" pitchFamily="34" charset="0"/>
              </a:rPr>
              <a:t>you</a:t>
            </a:r>
            <a:r>
              <a:rPr lang="en-NZ" b="1" spc="-355">
                <a:solidFill>
                  <a:srgbClr val="111111"/>
                </a:solidFill>
                <a:latin typeface="Arial" panose="020B0604020202020204" pitchFamily="34" charset="0"/>
                <a:cs typeface="Arial" panose="020B0604020202020204" pitchFamily="34" charset="0"/>
              </a:rPr>
              <a:t> </a:t>
            </a:r>
            <a:r>
              <a:rPr lang="en-NZ" b="1" spc="-10">
                <a:solidFill>
                  <a:srgbClr val="111111"/>
                </a:solidFill>
                <a:latin typeface="Arial" panose="020B0604020202020204" pitchFamily="34" charset="0"/>
                <a:cs typeface="Arial" panose="020B0604020202020204" pitchFamily="34" charset="0"/>
              </a:rPr>
              <a:t>accomplish?</a:t>
            </a:r>
            <a:endParaRPr lang="en-NZ" b="1">
              <a:solidFill>
                <a:srgbClr val="111111"/>
              </a:solidFill>
              <a:latin typeface="Arial" panose="020B0604020202020204" pitchFamily="34" charset="0"/>
              <a:cs typeface="Arial" panose="020B0604020202020204" pitchFamily="34" charset="0"/>
            </a:endParaRPr>
          </a:p>
        </p:txBody>
      </p:sp>
      <p:sp>
        <p:nvSpPr>
          <p:cNvPr id="24" name="Text Placeholder 23">
            <a:extLst>
              <a:ext uri="{FF2B5EF4-FFF2-40B4-BE49-F238E27FC236}">
                <a16:creationId xmlns:a16="http://schemas.microsoft.com/office/drawing/2014/main" id="{A3C8231B-F4F0-F77F-E14A-844451AAAE55}"/>
              </a:ext>
            </a:extLst>
          </p:cNvPr>
          <p:cNvSpPr>
            <a:spLocks noGrp="1"/>
          </p:cNvSpPr>
          <p:nvPr>
            <p:ph type="body" sz="quarter" idx="10" hasCustomPrompt="1"/>
          </p:nvPr>
        </p:nvSpPr>
        <p:spPr>
          <a:xfrm>
            <a:off x="652464" y="2669280"/>
            <a:ext cx="5438392" cy="591187"/>
          </a:xfrm>
          <a:prstGeom prst="rect">
            <a:avLst/>
          </a:prstGeom>
        </p:spPr>
        <p:txBody>
          <a:bodyPr/>
          <a:lstStyle/>
          <a:p>
            <a:pPr marL="12700">
              <a:lnSpc>
                <a:spcPct val="100000"/>
              </a:lnSpc>
              <a:spcBef>
                <a:spcPts val="135"/>
              </a:spcBef>
            </a:pPr>
            <a:r>
              <a:rPr lang="en-NZ" sz="1800">
                <a:solidFill>
                  <a:srgbClr val="111111"/>
                </a:solidFill>
                <a:latin typeface="Arial" panose="020B0604020202020204" pitchFamily="34" charset="0"/>
                <a:cs typeface="Arial" panose="020B0604020202020204" pitchFamily="34" charset="0"/>
              </a:rPr>
              <a:t>20</a:t>
            </a:r>
            <a:r>
              <a:rPr lang="en-NZ" sz="1400">
                <a:solidFill>
                  <a:srgbClr val="111111"/>
                </a:solidFill>
                <a:latin typeface="Arial" panose="020B0604020202020204" pitchFamily="34" charset="0"/>
                <a:cs typeface="Arial" panose="020B0604020202020204" pitchFamily="34" charset="0"/>
              </a:rPr>
              <a:t>% </a:t>
            </a:r>
            <a:r>
              <a:rPr lang="en-NZ" sz="1800">
                <a:solidFill>
                  <a:srgbClr val="111111"/>
                </a:solidFill>
                <a:latin typeface="Arial" panose="020B0604020202020204" pitchFamily="34" charset="0"/>
                <a:cs typeface="Arial" panose="020B0604020202020204" pitchFamily="34" charset="0"/>
              </a:rPr>
              <a:t>uptake in Latin America </a:t>
            </a:r>
            <a:r>
              <a:rPr lang="en-NZ" sz="1800" err="1">
                <a:solidFill>
                  <a:srgbClr val="111111"/>
                </a:solidFill>
                <a:latin typeface="Arial" panose="020B0604020202020204" pitchFamily="34" charset="0"/>
                <a:cs typeface="Arial" panose="020B0604020202020204" pitchFamily="34" charset="0"/>
              </a:rPr>
              <a:t>customes</a:t>
            </a:r>
            <a:endParaRPr lang="en-NZ" sz="1800">
              <a:latin typeface="Arial" panose="020B0604020202020204" pitchFamily="34" charset="0"/>
              <a:cs typeface="Arial" panose="020B0604020202020204" pitchFamily="34" charset="0"/>
            </a:endParaRPr>
          </a:p>
        </p:txBody>
      </p:sp>
      <p:sp>
        <p:nvSpPr>
          <p:cNvPr id="25" name="Text Placeholder 23">
            <a:extLst>
              <a:ext uri="{FF2B5EF4-FFF2-40B4-BE49-F238E27FC236}">
                <a16:creationId xmlns:a16="http://schemas.microsoft.com/office/drawing/2014/main" id="{E91FFAA0-2E84-AB6E-AD20-C796A8741873}"/>
              </a:ext>
            </a:extLst>
          </p:cNvPr>
          <p:cNvSpPr>
            <a:spLocks noGrp="1"/>
          </p:cNvSpPr>
          <p:nvPr>
            <p:ph type="body" sz="quarter" idx="11" hasCustomPrompt="1"/>
          </p:nvPr>
        </p:nvSpPr>
        <p:spPr>
          <a:xfrm>
            <a:off x="6429809" y="2669280"/>
            <a:ext cx="5438392" cy="591187"/>
          </a:xfrm>
          <a:prstGeom prst="rect">
            <a:avLst/>
          </a:prstGeom>
        </p:spPr>
        <p:txBody>
          <a:bodyPr/>
          <a:lstStyle/>
          <a:p>
            <a:pPr marL="12700" marR="5080">
              <a:lnSpc>
                <a:spcPct val="102899"/>
              </a:lnSpc>
              <a:spcBef>
                <a:spcPts val="75"/>
              </a:spcBef>
            </a:pPr>
            <a:r>
              <a:rPr lang="en-NZ" sz="1800">
                <a:solidFill>
                  <a:srgbClr val="111111"/>
                </a:solidFill>
                <a:latin typeface="Arial" panose="020B0604020202020204" pitchFamily="34" charset="0"/>
                <a:cs typeface="Arial" panose="020B0604020202020204" pitchFamily="34" charset="0"/>
              </a:rPr>
              <a:t>From April to June we have delivered 3</a:t>
            </a:r>
            <a:r>
              <a:rPr lang="en-NZ" sz="1400">
                <a:solidFill>
                  <a:srgbClr val="111111"/>
                </a:solidFill>
                <a:latin typeface="Arial" panose="020B0604020202020204" pitchFamily="34" charset="0"/>
                <a:cs typeface="Arial" panose="020B0604020202020204" pitchFamily="34" charset="0"/>
              </a:rPr>
              <a:t>% </a:t>
            </a:r>
            <a:r>
              <a:rPr lang="en-NZ" sz="1800">
                <a:solidFill>
                  <a:srgbClr val="111111"/>
                </a:solidFill>
                <a:latin typeface="Arial" panose="020B0604020202020204" pitchFamily="34" charset="0"/>
                <a:cs typeface="Arial" panose="020B0604020202020204" pitchFamily="34" charset="0"/>
              </a:rPr>
              <a:t>more units across </a:t>
            </a:r>
            <a:r>
              <a:rPr lang="en-NZ" sz="1800" err="1">
                <a:solidFill>
                  <a:srgbClr val="111111"/>
                </a:solidFill>
                <a:latin typeface="Arial" panose="020B0604020202020204" pitchFamily="34" charset="0"/>
                <a:cs typeface="Arial" panose="020B0604020202020204" pitchFamily="34" charset="0"/>
              </a:rPr>
              <a:t>latin</a:t>
            </a:r>
            <a:r>
              <a:rPr lang="en-NZ" sz="1800">
                <a:solidFill>
                  <a:srgbClr val="111111"/>
                </a:solidFill>
                <a:latin typeface="Arial" panose="020B0604020202020204" pitchFamily="34" charset="0"/>
                <a:cs typeface="Arial" panose="020B0604020202020204" pitchFamily="34" charset="0"/>
              </a:rPr>
              <a:t> America compared to April to June 2021</a:t>
            </a:r>
            <a:endParaRPr lang="en-NZ" sz="1800">
              <a:latin typeface="Arial" panose="020B0604020202020204" pitchFamily="34" charset="0"/>
              <a:cs typeface="Arial" panose="020B0604020202020204" pitchFamily="34" charset="0"/>
            </a:endParaRPr>
          </a:p>
        </p:txBody>
      </p:sp>
      <p:sp>
        <p:nvSpPr>
          <p:cNvPr id="26" name="Text Placeholder 23">
            <a:extLst>
              <a:ext uri="{FF2B5EF4-FFF2-40B4-BE49-F238E27FC236}">
                <a16:creationId xmlns:a16="http://schemas.microsoft.com/office/drawing/2014/main" id="{B3245FD8-44C7-D8AF-6669-B2DA013B69B1}"/>
              </a:ext>
            </a:extLst>
          </p:cNvPr>
          <p:cNvSpPr>
            <a:spLocks noGrp="1"/>
          </p:cNvSpPr>
          <p:nvPr>
            <p:ph type="body" sz="quarter" idx="12" hasCustomPrompt="1"/>
          </p:nvPr>
        </p:nvSpPr>
        <p:spPr>
          <a:xfrm>
            <a:off x="12186372" y="2669280"/>
            <a:ext cx="5438392" cy="591187"/>
          </a:xfrm>
          <a:prstGeom prst="rect">
            <a:avLst/>
          </a:prstGeom>
        </p:spPr>
        <p:txBody>
          <a:bodyPr/>
          <a:lstStyle/>
          <a:p>
            <a:pPr marL="12700" marR="5080">
              <a:lnSpc>
                <a:spcPct val="102899"/>
              </a:lnSpc>
              <a:spcBef>
                <a:spcPts val="75"/>
              </a:spcBef>
            </a:pPr>
            <a:r>
              <a:rPr lang="en-NZ" sz="1800">
                <a:solidFill>
                  <a:srgbClr val="111111"/>
                </a:solidFill>
                <a:latin typeface="Arial" panose="020B0604020202020204" pitchFamily="34" charset="0"/>
                <a:cs typeface="Arial" panose="020B0604020202020204" pitchFamily="34" charset="0"/>
              </a:rPr>
              <a:t>4.7k customers have downloaded and are using our </a:t>
            </a:r>
            <a:r>
              <a:rPr lang="en-NZ" sz="1800" err="1">
                <a:solidFill>
                  <a:srgbClr val="111111"/>
                </a:solidFill>
                <a:latin typeface="Arial" panose="020B0604020202020204" pitchFamily="34" charset="0"/>
                <a:cs typeface="Arial" panose="020B0604020202020204" pitchFamily="34" charset="0"/>
              </a:rPr>
              <a:t>AoFrio</a:t>
            </a:r>
            <a:r>
              <a:rPr lang="en-NZ" sz="1800">
                <a:solidFill>
                  <a:srgbClr val="111111"/>
                </a:solidFill>
                <a:latin typeface="Arial" panose="020B0604020202020204" pitchFamily="34" charset="0"/>
                <a:cs typeface="Arial" panose="020B0604020202020204" pitchFamily="34" charset="0"/>
              </a:rPr>
              <a:t> App updates.</a:t>
            </a:r>
            <a:endParaRPr lang="en-NZ" sz="1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03775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ooter Placeholder 4">
            <a:extLst>
              <a:ext uri="{FF2B5EF4-FFF2-40B4-BE49-F238E27FC236}">
                <a16:creationId xmlns:a16="http://schemas.microsoft.com/office/drawing/2014/main" id="{5FA2FF34-81D9-0E8E-F3E0-431F4C557597}"/>
              </a:ext>
            </a:extLst>
          </p:cNvPr>
          <p:cNvSpPr txBox="1">
            <a:spLocks/>
          </p:cNvSpPr>
          <p:nvPr userDrawn="1"/>
        </p:nvSpPr>
        <p:spPr>
          <a:xfrm>
            <a:off x="653143" y="9609137"/>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000" b="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err="1">
                <a:latin typeface="Arial" panose="020B0604020202020204" pitchFamily="34" charset="0"/>
                <a:cs typeface="Arial" panose="020B0604020202020204" pitchFamily="34" charset="0"/>
              </a:rPr>
              <a:t>AoFrio</a:t>
            </a:r>
            <a:r>
              <a:rPr lang="en-US" sz="1200">
                <a:latin typeface="Arial" panose="020B0604020202020204" pitchFamily="34" charset="0"/>
                <a:cs typeface="Arial" panose="020B0604020202020204" pitchFamily="34" charset="0"/>
              </a:rPr>
              <a:t> Company Confidential ©2022</a:t>
            </a:r>
          </a:p>
        </p:txBody>
      </p:sp>
      <p:pic>
        <p:nvPicPr>
          <p:cNvPr id="13" name="Picture 12" descr="A black rectangle with a black background&#10;&#10;Description automatically generated with low confidence">
            <a:extLst>
              <a:ext uri="{FF2B5EF4-FFF2-40B4-BE49-F238E27FC236}">
                <a16:creationId xmlns:a16="http://schemas.microsoft.com/office/drawing/2014/main" id="{7C299664-6C03-1C4C-7D20-102A3BEB0538}"/>
              </a:ext>
            </a:extLst>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7148387" y="9334500"/>
            <a:ext cx="453813" cy="4572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3" r:id="rId4"/>
    <p:sldLayoutId id="2147483669" r:id="rId5"/>
    <p:sldLayoutId id="2147483667" r:id="rId6"/>
    <p:sldLayoutId id="2147483679" r:id="rId7"/>
    <p:sldLayoutId id="2147483668" r:id="rId8"/>
    <p:sldLayoutId id="2147483670" r:id="rId9"/>
    <p:sldLayoutId id="2147483671" r:id="rId10"/>
    <p:sldLayoutId id="2147483680" r:id="rId11"/>
    <p:sldLayoutId id="2147483681" r:id="rId12"/>
    <p:sldLayoutId id="2147483682" r:id="rId13"/>
    <p:sldLayoutId id="2147483683" r:id="rId14"/>
    <p:sldLayoutId id="2147483684" r:id="rId15"/>
    <p:sldLayoutId id="2147483672" r:id="rId16"/>
    <p:sldLayoutId id="2147483673" r:id="rId17"/>
    <p:sldLayoutId id="2147483674" r:id="rId18"/>
    <p:sldLayoutId id="2147483677" r:id="rId19"/>
    <p:sldLayoutId id="2147483675" r:id="rId20"/>
    <p:sldLayoutId id="2147483678" r:id="rId21"/>
    <p:sldLayoutId id="2147483688" r:id="rId22"/>
    <p:sldLayoutId id="2147483687" r:id="rId23"/>
    <p:sldLayoutId id="2147483686" r:id="rId24"/>
    <p:sldLayoutId id="2147483685" r:id="rId25"/>
    <p:sldLayoutId id="2147483676" r:id="rId26"/>
    <p:sldLayoutId id="2147483664" r:id="rId27"/>
    <p:sldLayoutId id="2147483689" r:id="rId28"/>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26.sv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8.sv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6.sv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6.sv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8.sv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8.svg"/></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9.jpeg"/></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28.sv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38.xml"/><Relationship Id="rId18" Type="http://schemas.openxmlformats.org/officeDocument/2006/relationships/slide" Target="slide56.xml"/><Relationship Id="rId3" Type="http://schemas.openxmlformats.org/officeDocument/2006/relationships/slide" Target="slide3.xml"/><Relationship Id="rId21" Type="http://schemas.openxmlformats.org/officeDocument/2006/relationships/slide" Target="slide64.xml"/><Relationship Id="rId7" Type="http://schemas.openxmlformats.org/officeDocument/2006/relationships/slide" Target="slide12.xml"/><Relationship Id="rId12" Type="http://schemas.openxmlformats.org/officeDocument/2006/relationships/slide" Target="slide37.xml"/><Relationship Id="rId17" Type="http://schemas.openxmlformats.org/officeDocument/2006/relationships/slide" Target="slide54.xml"/><Relationship Id="rId2" Type="http://schemas.openxmlformats.org/officeDocument/2006/relationships/notesSlide" Target="../notesSlides/notesSlide1.xml"/><Relationship Id="rId16" Type="http://schemas.openxmlformats.org/officeDocument/2006/relationships/slide" Target="slide49.xml"/><Relationship Id="rId20" Type="http://schemas.openxmlformats.org/officeDocument/2006/relationships/slide" Target="slide62.xml"/><Relationship Id="rId1" Type="http://schemas.openxmlformats.org/officeDocument/2006/relationships/slideLayout" Target="../slideLayouts/slideLayout3.xml"/><Relationship Id="rId6" Type="http://schemas.openxmlformats.org/officeDocument/2006/relationships/slide" Target="slide11.xml"/><Relationship Id="rId11" Type="http://schemas.openxmlformats.org/officeDocument/2006/relationships/slide" Target="slide35.xml"/><Relationship Id="rId5" Type="http://schemas.openxmlformats.org/officeDocument/2006/relationships/slide" Target="slide9.xml"/><Relationship Id="rId15" Type="http://schemas.openxmlformats.org/officeDocument/2006/relationships/slide" Target="slide44.xml"/><Relationship Id="rId10" Type="http://schemas.openxmlformats.org/officeDocument/2006/relationships/slide" Target="slide32.xml"/><Relationship Id="rId19" Type="http://schemas.openxmlformats.org/officeDocument/2006/relationships/slide" Target="slide57.xml"/><Relationship Id="rId4" Type="http://schemas.openxmlformats.org/officeDocument/2006/relationships/slide" Target="slide7.xml"/><Relationship Id="rId9" Type="http://schemas.openxmlformats.org/officeDocument/2006/relationships/slide" Target="slide17.xml"/><Relationship Id="rId14" Type="http://schemas.openxmlformats.org/officeDocument/2006/relationships/slide" Target="slide40.xml"/><Relationship Id="rId22" Type="http://schemas.openxmlformats.org/officeDocument/2006/relationships/slide" Target="slide65.xml"/></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28.sv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28.sv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28.sv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26.sv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26.sv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26.sv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28.sv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26.svg"/><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26.sv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26.svg"/><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26.sv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8.svg"/><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47.jpeg"/><Relationship Id="rId7"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48.jpeg"/></Relationships>
</file>

<file path=ppt/slides/_rels/slide3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50.jpeg"/></Relationships>
</file>

<file path=ppt/slides/_rels/slide3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image" Target="../media/image28.svg"/><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52.jpeg"/><Relationship Id="rId7" Type="http://schemas.openxmlformats.org/officeDocument/2006/relationships/image" Target="../media/image26.svg"/><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8.svg"/><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55.jpeg"/></Relationships>
</file>

<file path=ppt/slides/_rels/slide3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57.jpeg"/></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26.svg"/></Relationships>
</file>

<file path=ppt/slides/_rels/slide4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9.xml"/><Relationship Id="rId1" Type="http://schemas.openxmlformats.org/officeDocument/2006/relationships/slideLayout" Target="../slideLayouts/slideLayout3.xml"/><Relationship Id="rId5" Type="http://schemas.openxmlformats.org/officeDocument/2006/relationships/image" Target="../media/image28.svg"/><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60.jpeg"/></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26.svg"/></Relationships>
</file>

<file path=ppt/slides/_rels/slide4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62.jpeg"/></Relationships>
</file>

<file path=ppt/slides/_rels/slide4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26.svg"/><Relationship Id="rId2" Type="http://schemas.openxmlformats.org/officeDocument/2006/relationships/notesSlide" Target="../notesSlides/notesSlide44.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8.svg"/><Relationship Id="rId4" Type="http://schemas.openxmlformats.org/officeDocument/2006/relationships/image" Target="../media/image27.png"/></Relationships>
</file>

<file path=ppt/slides/_rels/slide4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45.xml"/><Relationship Id="rId1" Type="http://schemas.openxmlformats.org/officeDocument/2006/relationships/slideLayout" Target="../slideLayouts/slideLayout3.xml"/><Relationship Id="rId5" Type="http://schemas.openxmlformats.org/officeDocument/2006/relationships/image" Target="../media/image26.svg"/><Relationship Id="rId4" Type="http://schemas.openxmlformats.org/officeDocument/2006/relationships/image" Target="../media/image25.png"/></Relationships>
</file>

<file path=ppt/slides/_rels/slide4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6.xml"/><Relationship Id="rId1" Type="http://schemas.openxmlformats.org/officeDocument/2006/relationships/slideLayout" Target="../slideLayouts/slideLayout3.xml"/><Relationship Id="rId5" Type="http://schemas.openxmlformats.org/officeDocument/2006/relationships/image" Target="../media/image28.svg"/><Relationship Id="rId4" Type="http://schemas.openxmlformats.org/officeDocument/2006/relationships/image" Target="../media/image27.png"/></Relationships>
</file>

<file path=ppt/slides/_rels/slide49.xml.rels><?xml version="1.0" encoding="UTF-8" standalone="yes"?>
<Relationships xmlns="http://schemas.openxmlformats.org/package/2006/relationships"><Relationship Id="rId3" Type="http://schemas.openxmlformats.org/officeDocument/2006/relationships/image" Target="../media/image67.jpeg"/><Relationship Id="rId7" Type="http://schemas.openxmlformats.org/officeDocument/2006/relationships/image" Target="../media/image26.svg"/><Relationship Id="rId2" Type="http://schemas.openxmlformats.org/officeDocument/2006/relationships/notesSlide" Target="../notesSlides/notesSlide47.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8.svg"/><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49.xml"/><Relationship Id="rId1" Type="http://schemas.openxmlformats.org/officeDocument/2006/relationships/slideLayout" Target="../slideLayouts/slideLayout3.xml"/><Relationship Id="rId5" Type="http://schemas.openxmlformats.org/officeDocument/2006/relationships/image" Target="../media/image26.svg"/><Relationship Id="rId4" Type="http://schemas.openxmlformats.org/officeDocument/2006/relationships/image" Target="../media/image25.png"/></Relationships>
</file>

<file path=ppt/slides/_rels/slide52.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50.xml"/><Relationship Id="rId1" Type="http://schemas.openxmlformats.org/officeDocument/2006/relationships/slideLayout" Target="../slideLayouts/slideLayout3.xml"/><Relationship Id="rId5" Type="http://schemas.openxmlformats.org/officeDocument/2006/relationships/image" Target="../media/image28.svg"/><Relationship Id="rId4" Type="http://schemas.openxmlformats.org/officeDocument/2006/relationships/image" Target="../media/image27.png"/></Relationships>
</file>

<file path=ppt/slides/_rels/slide53.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52.xml"/><Relationship Id="rId1" Type="http://schemas.openxmlformats.org/officeDocument/2006/relationships/slideLayout" Target="../slideLayouts/slideLayout3.xml"/><Relationship Id="rId5" Type="http://schemas.openxmlformats.org/officeDocument/2006/relationships/image" Target="../media/image26.svg"/><Relationship Id="rId4" Type="http://schemas.openxmlformats.org/officeDocument/2006/relationships/image" Target="../media/image25.png"/></Relationships>
</file>

<file path=ppt/slides/_rels/slide55.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53.xml"/><Relationship Id="rId1" Type="http://schemas.openxmlformats.org/officeDocument/2006/relationships/slideLayout" Target="../slideLayouts/slideLayout3.xml"/><Relationship Id="rId4" Type="http://schemas.openxmlformats.org/officeDocument/2006/relationships/image" Target="../media/image73.jpeg"/></Relationships>
</file>

<file path=ppt/slides/_rels/slide56.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54.xml"/><Relationship Id="rId1" Type="http://schemas.openxmlformats.org/officeDocument/2006/relationships/slideLayout" Target="../slideLayouts/slideLayout3.xml"/><Relationship Id="rId4" Type="http://schemas.openxmlformats.org/officeDocument/2006/relationships/image" Target="../media/image75.jpeg"/></Relationships>
</file>

<file path=ppt/slides/_rels/slide5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5.xml"/><Relationship Id="rId1" Type="http://schemas.openxmlformats.org/officeDocument/2006/relationships/slideLayout" Target="../slideLayouts/slideLayout3.xml"/><Relationship Id="rId4" Type="http://schemas.openxmlformats.org/officeDocument/2006/relationships/image" Target="../media/image26.svg"/></Relationships>
</file>

<file path=ppt/slides/_rels/slide58.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56.xml"/><Relationship Id="rId1" Type="http://schemas.openxmlformats.org/officeDocument/2006/relationships/slideLayout" Target="../slideLayouts/slideLayout3.xml"/><Relationship Id="rId4" Type="http://schemas.openxmlformats.org/officeDocument/2006/relationships/image" Target="../media/image77.jpeg"/></Relationships>
</file>

<file path=ppt/slides/_rels/slide59.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57.xml"/><Relationship Id="rId1" Type="http://schemas.openxmlformats.org/officeDocument/2006/relationships/slideLayout" Target="../slideLayouts/slideLayout3.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79.jpeg"/></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58.xml"/><Relationship Id="rId1" Type="http://schemas.openxmlformats.org/officeDocument/2006/relationships/slideLayout" Target="../slideLayouts/slideLayout3.xml"/><Relationship Id="rId5" Type="http://schemas.openxmlformats.org/officeDocument/2006/relationships/image" Target="../media/image26.svg"/><Relationship Id="rId4" Type="http://schemas.openxmlformats.org/officeDocument/2006/relationships/image" Target="../media/image25.png"/></Relationships>
</file>

<file path=ppt/slides/_rels/slide61.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59.xml"/><Relationship Id="rId1" Type="http://schemas.openxmlformats.org/officeDocument/2006/relationships/slideLayout" Target="../slideLayouts/slideLayout3.xml"/><Relationship Id="rId4" Type="http://schemas.openxmlformats.org/officeDocument/2006/relationships/image" Target="../media/image82.jpeg"/></Relationships>
</file>

<file path=ppt/slides/_rels/slide6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0.xml"/><Relationship Id="rId1" Type="http://schemas.openxmlformats.org/officeDocument/2006/relationships/slideLayout" Target="../slideLayouts/slideLayout3.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63.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61.xml"/><Relationship Id="rId1" Type="http://schemas.openxmlformats.org/officeDocument/2006/relationships/slideLayout" Target="../slideLayouts/slideLayout3.xml"/><Relationship Id="rId5" Type="http://schemas.openxmlformats.org/officeDocument/2006/relationships/image" Target="../media/image26.svg"/><Relationship Id="rId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62.xml"/><Relationship Id="rId1" Type="http://schemas.openxmlformats.org/officeDocument/2006/relationships/slideLayout" Target="../slideLayouts/slideLayout3.xml"/><Relationship Id="rId5" Type="http://schemas.openxmlformats.org/officeDocument/2006/relationships/image" Target="../media/image28.svg"/><Relationship Id="rId4" Type="http://schemas.openxmlformats.org/officeDocument/2006/relationships/image" Target="../media/image27.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6.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object 4"/>
          <p:cNvSpPr txBox="1"/>
          <p:nvPr/>
        </p:nvSpPr>
        <p:spPr>
          <a:xfrm>
            <a:off x="990599" y="3452876"/>
            <a:ext cx="11758749" cy="2366353"/>
          </a:xfrm>
          <a:prstGeom prst="rect">
            <a:avLst/>
          </a:prstGeom>
        </p:spPr>
        <p:txBody>
          <a:bodyPr vert="horz" wrap="square" lIns="0" tIns="204470" rIns="0" bIns="0" rtlCol="0">
            <a:spAutoFit/>
          </a:bodyPr>
          <a:lstStyle/>
          <a:p>
            <a:pPr marL="12700" marR="5080">
              <a:lnSpc>
                <a:spcPts val="9000"/>
              </a:lnSpc>
              <a:spcBef>
                <a:spcPts val="1610"/>
              </a:spcBef>
            </a:pPr>
            <a:r>
              <a:rPr lang="en-NZ" sz="8800" b="1" i="0" dirty="0">
                <a:solidFill>
                  <a:srgbClr val="FFFFFF"/>
                </a:solidFill>
                <a:effectLst/>
                <a:latin typeface="Arial" panose="020B0604020202020204" pitchFamily="34" charset="0"/>
              </a:rPr>
              <a:t>Cradle Programmer </a:t>
            </a:r>
            <a:r>
              <a:rPr lang="en-NZ" sz="4800" i="0" dirty="0">
                <a:solidFill>
                  <a:srgbClr val="FFFFFF"/>
                </a:solidFill>
                <a:effectLst/>
                <a:latin typeface="Arial" panose="020B0604020202020204" pitchFamily="34" charset="0"/>
              </a:rPr>
              <a:t>User Manual</a:t>
            </a:r>
            <a:endParaRPr sz="4800" dirty="0">
              <a:latin typeface="Arial" panose="020B0604020202020204" pitchFamily="34" charset="0"/>
              <a:cs typeface="Arial" panose="020B0604020202020204" pitchFamily="34" charset="0"/>
            </a:endParaRPr>
          </a:p>
        </p:txBody>
      </p:sp>
      <p:sp>
        <p:nvSpPr>
          <p:cNvPr id="5" name="object 5"/>
          <p:cNvSpPr txBox="1"/>
          <p:nvPr/>
        </p:nvSpPr>
        <p:spPr>
          <a:xfrm>
            <a:off x="990599" y="6320129"/>
            <a:ext cx="3320143" cy="814967"/>
          </a:xfrm>
          <a:prstGeom prst="rect">
            <a:avLst/>
          </a:prstGeom>
        </p:spPr>
        <p:txBody>
          <a:bodyPr vert="horz" wrap="square" lIns="0" tIns="17145" rIns="0" bIns="0" rtlCol="0">
            <a:spAutoFit/>
          </a:bodyPr>
          <a:lstStyle/>
          <a:p>
            <a:pPr algn="l" rtl="0" fontAlgn="base"/>
            <a:r>
              <a:rPr lang="en-NZ" sz="1700" b="0" i="0" u="none" strike="noStrike" dirty="0">
                <a:solidFill>
                  <a:srgbClr val="E89A67"/>
                </a:solidFill>
                <a:effectLst/>
                <a:latin typeface="Arial" panose="020B0604020202020204" pitchFamily="34" charset="0"/>
                <a:cs typeface="Arial" panose="020B0604020202020204" pitchFamily="34" charset="0"/>
              </a:rPr>
              <a:t>Document no: WT9584-i5</a:t>
            </a:r>
            <a:endParaRPr lang="en-US" sz="1700" b="0" i="0" dirty="0">
              <a:solidFill>
                <a:srgbClr val="E89A67"/>
              </a:solidFill>
              <a:effectLst/>
              <a:latin typeface="Arial" panose="020B0604020202020204" pitchFamily="34" charset="0"/>
              <a:cs typeface="Arial" panose="020B0604020202020204" pitchFamily="34" charset="0"/>
            </a:endParaRPr>
          </a:p>
          <a:p>
            <a:pPr algn="l" rtl="0" fontAlgn="base"/>
            <a:r>
              <a:rPr lang="en-NZ" sz="1700" b="0" i="0" u="none" strike="noStrike" dirty="0">
                <a:solidFill>
                  <a:srgbClr val="E89A67"/>
                </a:solidFill>
                <a:effectLst/>
                <a:latin typeface="Arial" panose="020B0604020202020204" pitchFamily="34" charset="0"/>
                <a:cs typeface="Arial" panose="020B0604020202020204" pitchFamily="34" charset="0"/>
              </a:rPr>
              <a:t>Issue date: 22 December 2022</a:t>
            </a:r>
            <a:r>
              <a:rPr lang="en-US" sz="1600" b="0" i="0" dirty="0">
                <a:solidFill>
                  <a:srgbClr val="E89A67"/>
                </a:solidFill>
                <a:effectLst/>
                <a:latin typeface="Arial" panose="020B0604020202020204" pitchFamily="34" charset="0"/>
              </a:rPr>
              <a:t>​</a:t>
            </a:r>
            <a:endParaRPr lang="en-US" sz="1600" b="0" i="0" dirty="0">
              <a:solidFill>
                <a:srgbClr val="E89A67"/>
              </a:solidFill>
              <a:effectLst/>
              <a:latin typeface="Segoe UI" panose="020B0502040204020203" pitchFamily="34" charset="0"/>
            </a:endParaRPr>
          </a:p>
          <a:p>
            <a:pPr marL="12700">
              <a:lnSpc>
                <a:spcPct val="100000"/>
              </a:lnSpc>
              <a:spcBef>
                <a:spcPts val="135"/>
              </a:spcBef>
            </a:pPr>
            <a:endParaRPr sz="1700" dirty="0">
              <a:solidFill>
                <a:srgbClr val="E89A67"/>
              </a:solidFill>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Diagonal Corners Rounded 6">
            <a:extLst>
              <a:ext uri="{FF2B5EF4-FFF2-40B4-BE49-F238E27FC236}">
                <a16:creationId xmlns:a16="http://schemas.microsoft.com/office/drawing/2014/main" id="{899177BA-0FA1-E519-DE2A-178992232D96}"/>
              </a:ext>
            </a:extLst>
          </p:cNvPr>
          <p:cNvSpPr/>
          <p:nvPr/>
        </p:nvSpPr>
        <p:spPr>
          <a:xfrm>
            <a:off x="9581322" y="2325757"/>
            <a:ext cx="8348869" cy="591187"/>
          </a:xfrm>
          <a:prstGeom prst="round2DiagRect">
            <a:avLst/>
          </a:prstGeom>
          <a:solidFill>
            <a:srgbClr val="E89A6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Rectangle: Diagonal Corners Rounded 3">
            <a:extLst>
              <a:ext uri="{FF2B5EF4-FFF2-40B4-BE49-F238E27FC236}">
                <a16:creationId xmlns:a16="http://schemas.microsoft.com/office/drawing/2014/main" id="{90FD0F5A-5CFE-1362-918E-A2F7264DD7E9}"/>
              </a:ext>
            </a:extLst>
          </p:cNvPr>
          <p:cNvSpPr/>
          <p:nvPr/>
        </p:nvSpPr>
        <p:spPr>
          <a:xfrm>
            <a:off x="9581322" y="5143500"/>
            <a:ext cx="8348869" cy="740465"/>
          </a:xfrm>
          <a:prstGeom prst="round2Diag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object 5">
            <a:extLst>
              <a:ext uri="{FF2B5EF4-FFF2-40B4-BE49-F238E27FC236}">
                <a16:creationId xmlns:a16="http://schemas.microsoft.com/office/drawing/2014/main" id="{BAE6D852-3AB4-E702-D4FB-84BCC3ED82FF}"/>
              </a:ext>
            </a:extLst>
          </p:cNvPr>
          <p:cNvSpPr txBox="1">
            <a:spLocks/>
          </p:cNvSpPr>
          <p:nvPr/>
        </p:nvSpPr>
        <p:spPr>
          <a:xfrm>
            <a:off x="960120" y="815483"/>
            <a:ext cx="13832048" cy="591187"/>
          </a:xfrm>
          <a:prstGeom prst="rect">
            <a:avLst/>
          </a:prstGeom>
        </p:spPr>
        <p:txBody>
          <a:bodyPr vert="horz" wrap="square" lIns="0" tIns="13970" rIns="0" bIns="0" rtlCol="0" anchor="t">
            <a:spAutoFit/>
          </a:bodyPr>
          <a:lstStyle>
            <a:lvl1pPr>
              <a:defRPr sz="3750" b="0" i="0">
                <a:solidFill>
                  <a:schemeClr val="bg1"/>
                </a:solidFill>
                <a:latin typeface="Arial"/>
                <a:ea typeface="+mj-ea"/>
                <a:cs typeface="Arial"/>
              </a:defRPr>
            </a:lvl1pPr>
          </a:lstStyle>
          <a:p>
            <a:pPr marL="12700">
              <a:spcBef>
                <a:spcPts val="110"/>
              </a:spcBef>
            </a:pPr>
            <a:r>
              <a:rPr lang="en-US" b="1" dirty="0">
                <a:solidFill>
                  <a:schemeClr val="tx1"/>
                </a:solidFill>
              </a:rPr>
              <a:t>Installation and activation – 2 of 2</a:t>
            </a:r>
          </a:p>
        </p:txBody>
      </p:sp>
      <p:pic>
        <p:nvPicPr>
          <p:cNvPr id="4098" name="Picture 2">
            <a:extLst>
              <a:ext uri="{FF2B5EF4-FFF2-40B4-BE49-F238E27FC236}">
                <a16:creationId xmlns:a16="http://schemas.microsoft.com/office/drawing/2014/main" id="{D18DC925-64FB-0AB0-1B82-D1A5B6EB53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120" y="1785110"/>
            <a:ext cx="8183880" cy="655123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1">
            <a:extLst>
              <a:ext uri="{FF2B5EF4-FFF2-40B4-BE49-F238E27FC236}">
                <a16:creationId xmlns:a16="http://schemas.microsoft.com/office/drawing/2014/main" id="{CBF26E73-D5FF-F07B-CD6D-77D69BD0E814}"/>
              </a:ext>
            </a:extLst>
          </p:cNvPr>
          <p:cNvSpPr txBox="1"/>
          <p:nvPr/>
        </p:nvSpPr>
        <p:spPr>
          <a:xfrm>
            <a:off x="9513403" y="1785110"/>
            <a:ext cx="8416787" cy="40934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NZ" sz="2000" b="1" dirty="0">
                <a:solidFill>
                  <a:srgbClr val="3F6EFF"/>
                </a:solidFill>
                <a:latin typeface="Arial" panose="020B0604020202020204" pitchFamily="34" charset="0"/>
                <a:cs typeface="Arial" panose="020B0604020202020204" pitchFamily="34" charset="0"/>
              </a:rPr>
              <a:t>Activation process</a:t>
            </a:r>
          </a:p>
          <a:p>
            <a:endParaRPr lang="en-NZ" sz="2000" dirty="0">
              <a:solidFill>
                <a:srgbClr val="008061"/>
              </a:solidFill>
              <a:latin typeface="Arial" panose="020B0604020202020204" pitchFamily="34" charset="0"/>
              <a:cs typeface="Arial" panose="020B0604020202020204" pitchFamily="34" charset="0"/>
            </a:endParaRPr>
          </a:p>
          <a:p>
            <a:r>
              <a:rPr lang="en-NZ" sz="2000" dirty="0">
                <a:solidFill>
                  <a:schemeClr val="bg2">
                    <a:lumMod val="10000"/>
                  </a:schemeClr>
                </a:solidFill>
                <a:latin typeface="Arial" panose="020B0604020202020204" pitchFamily="34" charset="0"/>
                <a:cs typeface="Arial" panose="020B0604020202020204" pitchFamily="34" charset="0"/>
              </a:rPr>
              <a:t>     	A stable internet connection is required for activation.</a:t>
            </a:r>
          </a:p>
          <a:p>
            <a:pPr marL="228600" indent="-228600">
              <a:buFont typeface="+mj-lt"/>
              <a:buAutoNum type="arabicPeriod"/>
            </a:pPr>
            <a:endParaRPr lang="en-NZ" sz="2000" dirty="0">
              <a:solidFill>
                <a:schemeClr val="bg2">
                  <a:lumMod val="10000"/>
                </a:schemeClr>
              </a:solidFill>
              <a:latin typeface="Arial" panose="020B0604020202020204" pitchFamily="34" charset="0"/>
              <a:cs typeface="Arial" panose="020B0604020202020204" pitchFamily="34" charset="0"/>
            </a:endParaRPr>
          </a:p>
          <a:p>
            <a:pPr marL="228600" indent="-228600">
              <a:buFont typeface="+mj-lt"/>
              <a:buAutoNum type="arabicPeriod"/>
            </a:pPr>
            <a:r>
              <a:rPr lang="en-NZ" sz="2000" dirty="0">
                <a:solidFill>
                  <a:schemeClr val="bg2">
                    <a:lumMod val="10000"/>
                  </a:schemeClr>
                </a:solidFill>
                <a:latin typeface="Arial" panose="020B0604020202020204" pitchFamily="34" charset="0"/>
                <a:cs typeface="Arial" panose="020B0604020202020204" pitchFamily="34" charset="0"/>
              </a:rPr>
              <a:t>When you first start the Cradle Programmer you will be requested to enter your activation code.</a:t>
            </a:r>
            <a:br>
              <a:rPr lang="en-NZ" sz="2000" dirty="0">
                <a:solidFill>
                  <a:schemeClr val="bg2">
                    <a:lumMod val="10000"/>
                  </a:schemeClr>
                </a:solidFill>
                <a:latin typeface="Arial" panose="020B0604020202020204" pitchFamily="34" charset="0"/>
                <a:cs typeface="Arial" panose="020B0604020202020204" pitchFamily="34" charset="0"/>
              </a:rPr>
            </a:br>
            <a:endParaRPr lang="en-NZ" sz="2000" dirty="0">
              <a:solidFill>
                <a:schemeClr val="bg2">
                  <a:lumMod val="10000"/>
                </a:schemeClr>
              </a:solidFill>
              <a:latin typeface="Arial" panose="020B0604020202020204" pitchFamily="34" charset="0"/>
              <a:cs typeface="Arial" panose="020B0604020202020204" pitchFamily="34" charset="0"/>
            </a:endParaRPr>
          </a:p>
          <a:p>
            <a:pPr marL="180000"/>
            <a:r>
              <a:rPr lang="en-NZ" sz="2000" dirty="0">
                <a:solidFill>
                  <a:schemeClr val="bg2">
                    <a:lumMod val="10000"/>
                  </a:schemeClr>
                </a:solidFill>
                <a:latin typeface="Arial" panose="020B0604020202020204" pitchFamily="34" charset="0"/>
                <a:cs typeface="Arial" panose="020B0604020202020204" pitchFamily="34" charset="0"/>
              </a:rPr>
              <a:t>1a. Enter </a:t>
            </a:r>
            <a:r>
              <a:rPr lang="en-NZ" sz="2000" b="1" dirty="0">
                <a:solidFill>
                  <a:schemeClr val="bg2">
                    <a:lumMod val="10000"/>
                  </a:schemeClr>
                </a:solidFill>
                <a:latin typeface="Arial" panose="020B0604020202020204" pitchFamily="34" charset="0"/>
                <a:cs typeface="Arial" panose="020B0604020202020204" pitchFamily="34" charset="0"/>
              </a:rPr>
              <a:t>ACTIVATION CODE</a:t>
            </a:r>
            <a:r>
              <a:rPr lang="en-NZ" sz="2000" dirty="0">
                <a:solidFill>
                  <a:schemeClr val="bg2">
                    <a:lumMod val="10000"/>
                  </a:schemeClr>
                </a:solidFill>
                <a:latin typeface="Arial" panose="020B0604020202020204" pitchFamily="34" charset="0"/>
                <a:cs typeface="Arial" panose="020B0604020202020204" pitchFamily="34" charset="0"/>
              </a:rPr>
              <a:t> in the box.</a:t>
            </a:r>
          </a:p>
          <a:p>
            <a:pPr marL="180000"/>
            <a:r>
              <a:rPr lang="en-NZ" sz="2000" dirty="0">
                <a:solidFill>
                  <a:schemeClr val="bg2">
                    <a:lumMod val="10000"/>
                  </a:schemeClr>
                </a:solidFill>
                <a:latin typeface="Arial" panose="020B0604020202020204" pitchFamily="34" charset="0"/>
                <a:cs typeface="Arial" panose="020B0604020202020204" pitchFamily="34" charset="0"/>
              </a:rPr>
              <a:t>1b. Click </a:t>
            </a:r>
            <a:r>
              <a:rPr lang="en-NZ" sz="2000" b="1" dirty="0">
                <a:solidFill>
                  <a:schemeClr val="bg2">
                    <a:lumMod val="10000"/>
                  </a:schemeClr>
                </a:solidFill>
                <a:latin typeface="Arial" panose="020B0604020202020204" pitchFamily="34" charset="0"/>
                <a:cs typeface="Arial" panose="020B0604020202020204" pitchFamily="34" charset="0"/>
              </a:rPr>
              <a:t>ACTIVATE</a:t>
            </a:r>
            <a:r>
              <a:rPr lang="en-NZ" sz="2000" dirty="0">
                <a:solidFill>
                  <a:schemeClr val="bg2">
                    <a:lumMod val="10000"/>
                  </a:schemeClr>
                </a:solidFill>
                <a:latin typeface="Arial" panose="020B0604020202020204" pitchFamily="34" charset="0"/>
                <a:cs typeface="Arial" panose="020B0604020202020204" pitchFamily="34" charset="0"/>
              </a:rPr>
              <a:t>.</a:t>
            </a:r>
            <a:br>
              <a:rPr lang="en-NZ" sz="2000" dirty="0">
                <a:solidFill>
                  <a:schemeClr val="bg2">
                    <a:lumMod val="10000"/>
                  </a:schemeClr>
                </a:solidFill>
                <a:latin typeface="Arial" panose="020B0604020202020204" pitchFamily="34" charset="0"/>
                <a:cs typeface="Arial" panose="020B0604020202020204" pitchFamily="34" charset="0"/>
              </a:rPr>
            </a:br>
            <a:endParaRPr lang="en-NZ" sz="2000" dirty="0">
              <a:solidFill>
                <a:schemeClr val="bg2">
                  <a:lumMod val="10000"/>
                </a:schemeClr>
              </a:solidFill>
              <a:latin typeface="Arial" panose="020B0604020202020204" pitchFamily="34" charset="0"/>
              <a:cs typeface="Arial" panose="020B0604020202020204" pitchFamily="34" charset="0"/>
            </a:endParaRPr>
          </a:p>
          <a:p>
            <a:pPr marL="180000"/>
            <a:endParaRPr lang="en-NZ" sz="2000" dirty="0">
              <a:solidFill>
                <a:schemeClr val="bg2">
                  <a:lumMod val="10000"/>
                </a:schemeClr>
              </a:solidFill>
              <a:latin typeface="Arial" panose="020B0604020202020204" pitchFamily="34" charset="0"/>
              <a:cs typeface="Arial" panose="020B0604020202020204" pitchFamily="34" charset="0"/>
            </a:endParaRPr>
          </a:p>
          <a:p>
            <a:r>
              <a:rPr lang="en-NZ" sz="2000" dirty="0">
                <a:solidFill>
                  <a:schemeClr val="bg2">
                    <a:lumMod val="10000"/>
                  </a:schemeClr>
                </a:solidFill>
                <a:latin typeface="Arial" panose="020B0604020202020204" pitchFamily="34" charset="0"/>
                <a:cs typeface="Arial" panose="020B0604020202020204" pitchFamily="34" charset="0"/>
              </a:rPr>
              <a:t>     	Please contact your organization’s user manager to receive an 	activation code.</a:t>
            </a:r>
            <a:endParaRPr lang="en-US" sz="2000" dirty="0">
              <a:latin typeface="Arial" panose="020B0604020202020204" pitchFamily="34" charset="0"/>
              <a:cs typeface="Arial" panose="020B0604020202020204" pitchFamily="34" charset="0"/>
            </a:endParaRPr>
          </a:p>
        </p:txBody>
      </p:sp>
      <p:pic>
        <p:nvPicPr>
          <p:cNvPr id="6" name="Graphic 5" descr="Badge Tick1 outline">
            <a:extLst>
              <a:ext uri="{FF2B5EF4-FFF2-40B4-BE49-F238E27FC236}">
                <a16:creationId xmlns:a16="http://schemas.microsoft.com/office/drawing/2014/main" id="{D81548F2-8D75-B0ED-621B-26CB263E8E0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40347" y="5205618"/>
            <a:ext cx="616227" cy="616227"/>
          </a:xfrm>
          <a:prstGeom prst="rect">
            <a:avLst/>
          </a:prstGeom>
        </p:spPr>
      </p:pic>
      <p:pic>
        <p:nvPicPr>
          <p:cNvPr id="8" name="Graphic 7" descr="Warning outline">
            <a:extLst>
              <a:ext uri="{FF2B5EF4-FFF2-40B4-BE49-F238E27FC236}">
                <a16:creationId xmlns:a16="http://schemas.microsoft.com/office/drawing/2014/main" id="{9EF9E713-E3E2-91E8-C41E-8609C972F0F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740347" y="2328698"/>
            <a:ext cx="591187" cy="591187"/>
          </a:xfrm>
          <a:prstGeom prst="rect">
            <a:avLst/>
          </a:prstGeom>
        </p:spPr>
      </p:pic>
    </p:spTree>
    <p:extLst>
      <p:ext uri="{BB962C8B-B14F-4D97-AF65-F5344CB8AC3E}">
        <p14:creationId xmlns:p14="http://schemas.microsoft.com/office/powerpoint/2010/main" val="3811566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Diagonal Corners Rounded 3">
            <a:extLst>
              <a:ext uri="{FF2B5EF4-FFF2-40B4-BE49-F238E27FC236}">
                <a16:creationId xmlns:a16="http://schemas.microsoft.com/office/drawing/2014/main" id="{8F1CC708-E212-5FBF-BF33-90E9726EEDD5}"/>
              </a:ext>
            </a:extLst>
          </p:cNvPr>
          <p:cNvSpPr/>
          <p:nvPr/>
        </p:nvSpPr>
        <p:spPr>
          <a:xfrm>
            <a:off x="8426411" y="7459398"/>
            <a:ext cx="9324876" cy="1104852"/>
          </a:xfrm>
          <a:prstGeom prst="round2DiagRect">
            <a:avLst/>
          </a:prstGeom>
          <a:solidFill>
            <a:srgbClr val="E89A6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object 5">
            <a:extLst>
              <a:ext uri="{FF2B5EF4-FFF2-40B4-BE49-F238E27FC236}">
                <a16:creationId xmlns:a16="http://schemas.microsoft.com/office/drawing/2014/main" id="{BAE6D852-3AB4-E702-D4FB-84BCC3ED82FF}"/>
              </a:ext>
            </a:extLst>
          </p:cNvPr>
          <p:cNvSpPr txBox="1">
            <a:spLocks/>
          </p:cNvSpPr>
          <p:nvPr/>
        </p:nvSpPr>
        <p:spPr>
          <a:xfrm>
            <a:off x="960120" y="815483"/>
            <a:ext cx="13832048" cy="591187"/>
          </a:xfrm>
          <a:prstGeom prst="rect">
            <a:avLst/>
          </a:prstGeom>
        </p:spPr>
        <p:txBody>
          <a:bodyPr vert="horz" wrap="square" lIns="0" tIns="13970" rIns="0" bIns="0" rtlCol="0" anchor="t">
            <a:spAutoFit/>
          </a:bodyPr>
          <a:lstStyle>
            <a:lvl1pPr>
              <a:defRPr sz="3750" b="0" i="0">
                <a:solidFill>
                  <a:schemeClr val="bg1"/>
                </a:solidFill>
                <a:latin typeface="Arial"/>
                <a:ea typeface="+mj-ea"/>
                <a:cs typeface="Arial"/>
              </a:defRPr>
            </a:lvl1pPr>
          </a:lstStyle>
          <a:p>
            <a:pPr marL="12700">
              <a:spcBef>
                <a:spcPts val="110"/>
              </a:spcBef>
            </a:pPr>
            <a:r>
              <a:rPr lang="en-US" b="1" dirty="0">
                <a:solidFill>
                  <a:schemeClr val="tx1"/>
                </a:solidFill>
              </a:rPr>
              <a:t>Initial setup</a:t>
            </a:r>
          </a:p>
        </p:txBody>
      </p:sp>
      <p:pic>
        <p:nvPicPr>
          <p:cNvPr id="5122" name="Picture 2">
            <a:extLst>
              <a:ext uri="{FF2B5EF4-FFF2-40B4-BE49-F238E27FC236}">
                <a16:creationId xmlns:a16="http://schemas.microsoft.com/office/drawing/2014/main" id="{E547D9B2-4102-A926-2C94-0EDC8BEB01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120" y="1700833"/>
            <a:ext cx="7312892" cy="571375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1">
            <a:extLst>
              <a:ext uri="{FF2B5EF4-FFF2-40B4-BE49-F238E27FC236}">
                <a16:creationId xmlns:a16="http://schemas.microsoft.com/office/drawing/2014/main" id="{3EA4081F-01A1-68EF-E63E-45114CEF62DC}"/>
              </a:ext>
            </a:extLst>
          </p:cNvPr>
          <p:cNvSpPr txBox="1"/>
          <p:nvPr/>
        </p:nvSpPr>
        <p:spPr>
          <a:xfrm>
            <a:off x="8426411" y="1700833"/>
            <a:ext cx="9086337" cy="686341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NZ" sz="2000" dirty="0">
                <a:solidFill>
                  <a:schemeClr val="bg2">
                    <a:lumMod val="10000"/>
                  </a:schemeClr>
                </a:solidFill>
                <a:latin typeface="Arial" panose="020B0604020202020204" pitchFamily="34" charset="0"/>
                <a:cs typeface="Arial" panose="020B0604020202020204" pitchFamily="34" charset="0"/>
              </a:rPr>
              <a:t>The first step of the programming process requires initiating connection between the hardware Docking Cradle and the software Cradle Programmer. </a:t>
            </a:r>
          </a:p>
          <a:p>
            <a:endParaRPr lang="en-NZ" sz="2000" dirty="0">
              <a:solidFill>
                <a:schemeClr val="bg2">
                  <a:lumMod val="50000"/>
                </a:schemeClr>
              </a:solidFill>
              <a:latin typeface="Arial" panose="020B0604020202020204" pitchFamily="34" charset="0"/>
              <a:cs typeface="Arial" panose="020B0604020202020204" pitchFamily="34" charset="0"/>
            </a:endParaRPr>
          </a:p>
          <a:p>
            <a:pPr marL="228600" indent="-228600">
              <a:buFont typeface="+mj-lt"/>
              <a:buAutoNum type="arabicPeriod"/>
            </a:pPr>
            <a:r>
              <a:rPr lang="en-NZ" sz="2000" dirty="0">
                <a:solidFill>
                  <a:schemeClr val="bg2">
                    <a:lumMod val="10000"/>
                  </a:schemeClr>
                </a:solidFill>
                <a:latin typeface="Arial" panose="020B0604020202020204" pitchFamily="34" charset="0"/>
                <a:cs typeface="Arial" panose="020B0604020202020204" pitchFamily="34" charset="0"/>
              </a:rPr>
              <a:t>Select the PC/laptop that will be used in the production process.</a:t>
            </a:r>
            <a:br>
              <a:rPr lang="en-NZ" sz="2000" dirty="0">
                <a:solidFill>
                  <a:schemeClr val="bg2">
                    <a:lumMod val="10000"/>
                  </a:schemeClr>
                </a:solidFill>
                <a:latin typeface="Arial" panose="020B0604020202020204" pitchFamily="34" charset="0"/>
                <a:cs typeface="Arial" panose="020B0604020202020204" pitchFamily="34" charset="0"/>
              </a:rPr>
            </a:br>
            <a:endParaRPr lang="en-NZ" sz="2000" dirty="0">
              <a:solidFill>
                <a:schemeClr val="bg2">
                  <a:lumMod val="10000"/>
                </a:schemeClr>
              </a:solidFill>
              <a:latin typeface="Arial" panose="020B0604020202020204" pitchFamily="34" charset="0"/>
              <a:cs typeface="Arial" panose="020B0604020202020204" pitchFamily="34" charset="0"/>
            </a:endParaRPr>
          </a:p>
          <a:p>
            <a:pPr marL="228600" indent="-228600">
              <a:buFont typeface="+mj-lt"/>
              <a:buAutoNum type="arabicPeriod"/>
            </a:pPr>
            <a:r>
              <a:rPr lang="en-NZ" sz="2000" dirty="0">
                <a:solidFill>
                  <a:schemeClr val="bg2">
                    <a:lumMod val="10000"/>
                  </a:schemeClr>
                </a:solidFill>
                <a:latin typeface="Arial" panose="020B0604020202020204" pitchFamily="34" charset="0"/>
                <a:cs typeface="Arial" panose="020B0604020202020204" pitchFamily="34" charset="0"/>
              </a:rPr>
              <a:t>Connect the Docking Cradle to the selected PC/laptop using the USB cable provided with the hardware.</a:t>
            </a:r>
            <a:br>
              <a:rPr lang="en-NZ" sz="2000" dirty="0">
                <a:solidFill>
                  <a:schemeClr val="bg2">
                    <a:lumMod val="10000"/>
                  </a:schemeClr>
                </a:solidFill>
                <a:latin typeface="Arial" panose="020B0604020202020204" pitchFamily="34" charset="0"/>
                <a:cs typeface="Arial" panose="020B0604020202020204" pitchFamily="34" charset="0"/>
              </a:rPr>
            </a:br>
            <a:endParaRPr lang="en-NZ" sz="2000" dirty="0">
              <a:solidFill>
                <a:schemeClr val="bg2">
                  <a:lumMod val="10000"/>
                </a:schemeClr>
              </a:solidFill>
              <a:latin typeface="Arial" panose="020B0604020202020204" pitchFamily="34" charset="0"/>
              <a:cs typeface="Arial" panose="020B0604020202020204" pitchFamily="34" charset="0"/>
            </a:endParaRPr>
          </a:p>
          <a:p>
            <a:pPr marL="228600" indent="-228600">
              <a:buFont typeface="+mj-lt"/>
              <a:buAutoNum type="arabicPeriod"/>
            </a:pPr>
            <a:r>
              <a:rPr lang="en-NZ" sz="2000" dirty="0">
                <a:solidFill>
                  <a:schemeClr val="bg2">
                    <a:lumMod val="10000"/>
                  </a:schemeClr>
                </a:solidFill>
                <a:latin typeface="Arial" panose="020B0604020202020204" pitchFamily="34" charset="0"/>
                <a:cs typeface="Arial" panose="020B0604020202020204" pitchFamily="34" charset="0"/>
              </a:rPr>
              <a:t>Open the Cradle Programmer, which has been previously activated per installation and activation instructions.</a:t>
            </a:r>
            <a:br>
              <a:rPr lang="en-NZ" sz="2000" dirty="0">
                <a:solidFill>
                  <a:schemeClr val="bg2">
                    <a:lumMod val="10000"/>
                  </a:schemeClr>
                </a:solidFill>
                <a:latin typeface="Arial" panose="020B0604020202020204" pitchFamily="34" charset="0"/>
                <a:cs typeface="Arial" panose="020B0604020202020204" pitchFamily="34" charset="0"/>
              </a:rPr>
            </a:br>
            <a:endParaRPr lang="en-NZ" sz="2000" dirty="0">
              <a:solidFill>
                <a:schemeClr val="bg2">
                  <a:lumMod val="10000"/>
                </a:schemeClr>
              </a:solidFill>
              <a:latin typeface="Arial" panose="020B0604020202020204" pitchFamily="34" charset="0"/>
              <a:cs typeface="Arial" panose="020B0604020202020204" pitchFamily="34" charset="0"/>
            </a:endParaRPr>
          </a:p>
          <a:p>
            <a:pPr marL="228600" indent="-228600">
              <a:buFont typeface="+mj-lt"/>
              <a:buAutoNum type="arabicPeriod"/>
            </a:pPr>
            <a:r>
              <a:rPr lang="en-NZ" sz="2000" dirty="0">
                <a:solidFill>
                  <a:schemeClr val="bg2">
                    <a:lumMod val="10000"/>
                  </a:schemeClr>
                </a:solidFill>
                <a:latin typeface="Arial" panose="020B0604020202020204" pitchFamily="34" charset="0"/>
                <a:cs typeface="Arial" panose="020B0604020202020204" pitchFamily="34" charset="0"/>
              </a:rPr>
              <a:t>Select the USB port for the connection between the docking cradle and the PC/laptop to be established.</a:t>
            </a:r>
          </a:p>
          <a:p>
            <a:endParaRPr lang="en-NZ" sz="2000" dirty="0">
              <a:solidFill>
                <a:schemeClr val="bg2">
                  <a:lumMod val="10000"/>
                </a:schemeClr>
              </a:solidFill>
              <a:latin typeface="Arial" panose="020B0604020202020204" pitchFamily="34" charset="0"/>
              <a:cs typeface="Arial" panose="020B0604020202020204" pitchFamily="34" charset="0"/>
            </a:endParaRPr>
          </a:p>
          <a:p>
            <a:pPr marL="180000"/>
            <a:r>
              <a:rPr lang="en-NZ" sz="2000" b="1" dirty="0">
                <a:solidFill>
                  <a:schemeClr val="bg2">
                    <a:lumMod val="10000"/>
                  </a:schemeClr>
                </a:solidFill>
                <a:latin typeface="Arial" panose="020B0604020202020204" pitchFamily="34" charset="0"/>
                <a:cs typeface="Arial" panose="020B0604020202020204" pitchFamily="34" charset="0"/>
              </a:rPr>
              <a:t>4a. </a:t>
            </a:r>
            <a:r>
              <a:rPr lang="en-NZ" sz="2000" dirty="0">
                <a:solidFill>
                  <a:schemeClr val="bg2">
                    <a:lumMod val="10000"/>
                  </a:schemeClr>
                </a:solidFill>
                <a:latin typeface="Arial" panose="020B0604020202020204" pitchFamily="34" charset="0"/>
                <a:cs typeface="Arial" panose="020B0604020202020204" pitchFamily="34" charset="0"/>
              </a:rPr>
              <a:t>Navigate to the </a:t>
            </a:r>
            <a:r>
              <a:rPr lang="en-NZ" sz="2000" b="1" dirty="0">
                <a:solidFill>
                  <a:schemeClr val="bg2">
                    <a:lumMod val="10000"/>
                  </a:schemeClr>
                </a:solidFill>
                <a:latin typeface="Arial" panose="020B0604020202020204" pitchFamily="34" charset="0"/>
                <a:cs typeface="Arial" panose="020B0604020202020204" pitchFamily="34" charset="0"/>
              </a:rPr>
              <a:t>SETTINGS</a:t>
            </a:r>
            <a:r>
              <a:rPr lang="en-NZ" sz="2000" dirty="0">
                <a:solidFill>
                  <a:schemeClr val="bg2">
                    <a:lumMod val="10000"/>
                  </a:schemeClr>
                </a:solidFill>
                <a:latin typeface="Arial" panose="020B0604020202020204" pitchFamily="34" charset="0"/>
                <a:cs typeface="Arial" panose="020B0604020202020204" pitchFamily="34" charset="0"/>
              </a:rPr>
              <a:t> tab, then access the </a:t>
            </a:r>
            <a:r>
              <a:rPr lang="en-NZ" sz="2000" b="1" dirty="0">
                <a:solidFill>
                  <a:schemeClr val="bg2">
                    <a:lumMod val="10000"/>
                  </a:schemeClr>
                </a:solidFill>
                <a:latin typeface="Arial" panose="020B0604020202020204" pitchFamily="34" charset="0"/>
                <a:cs typeface="Arial" panose="020B0604020202020204" pitchFamily="34" charset="0"/>
              </a:rPr>
              <a:t>APPLICATION</a:t>
            </a:r>
            <a:r>
              <a:rPr lang="en-NZ" sz="2000" dirty="0">
                <a:solidFill>
                  <a:schemeClr val="bg2">
                    <a:lumMod val="10000"/>
                  </a:schemeClr>
                </a:solidFill>
                <a:latin typeface="Arial" panose="020B0604020202020204" pitchFamily="34" charset="0"/>
                <a:cs typeface="Arial" panose="020B0604020202020204" pitchFamily="34" charset="0"/>
              </a:rPr>
              <a:t> submenu.</a:t>
            </a:r>
          </a:p>
          <a:p>
            <a:pPr marL="180000"/>
            <a:r>
              <a:rPr lang="en-NZ" sz="2000" b="1" dirty="0">
                <a:solidFill>
                  <a:schemeClr val="bg2">
                    <a:lumMod val="10000"/>
                  </a:schemeClr>
                </a:solidFill>
                <a:latin typeface="Arial" panose="020B0604020202020204" pitchFamily="34" charset="0"/>
                <a:cs typeface="Arial" panose="020B0604020202020204" pitchFamily="34" charset="0"/>
              </a:rPr>
              <a:t>4b. </a:t>
            </a:r>
            <a:r>
              <a:rPr lang="en-NZ" sz="2000" dirty="0">
                <a:solidFill>
                  <a:schemeClr val="bg2">
                    <a:lumMod val="10000"/>
                  </a:schemeClr>
                </a:solidFill>
                <a:latin typeface="Arial" panose="020B0604020202020204" pitchFamily="34" charset="0"/>
                <a:cs typeface="Arial" panose="020B0604020202020204" pitchFamily="34" charset="0"/>
              </a:rPr>
              <a:t>In the </a:t>
            </a:r>
            <a:r>
              <a:rPr lang="en-NZ" sz="2000" b="1" dirty="0">
                <a:solidFill>
                  <a:schemeClr val="bg2">
                    <a:lumMod val="10000"/>
                  </a:schemeClr>
                </a:solidFill>
                <a:latin typeface="Arial" panose="020B0604020202020204" pitchFamily="34" charset="0"/>
                <a:cs typeface="Arial" panose="020B0604020202020204" pitchFamily="34" charset="0"/>
              </a:rPr>
              <a:t>PORTS</a:t>
            </a:r>
            <a:r>
              <a:rPr lang="en-NZ" sz="2000" dirty="0">
                <a:solidFill>
                  <a:schemeClr val="bg2">
                    <a:lumMod val="10000"/>
                  </a:schemeClr>
                </a:solidFill>
                <a:latin typeface="Arial" panose="020B0604020202020204" pitchFamily="34" charset="0"/>
                <a:cs typeface="Arial" panose="020B0604020202020204" pitchFamily="34" charset="0"/>
              </a:rPr>
              <a:t> section, select the appropriate </a:t>
            </a:r>
            <a:r>
              <a:rPr lang="en-NZ" sz="2000" b="1" dirty="0">
                <a:solidFill>
                  <a:schemeClr val="bg2">
                    <a:lumMod val="10000"/>
                  </a:schemeClr>
                </a:solidFill>
                <a:latin typeface="Arial" panose="020B0604020202020204" pitchFamily="34" charset="0"/>
                <a:cs typeface="Arial" panose="020B0604020202020204" pitchFamily="34" charset="0"/>
              </a:rPr>
              <a:t>USB Serial Port (COM#)</a:t>
            </a:r>
            <a:r>
              <a:rPr lang="en-NZ" sz="2000" dirty="0">
                <a:solidFill>
                  <a:schemeClr val="bg2">
                    <a:lumMod val="10000"/>
                  </a:schemeClr>
                </a:solidFill>
                <a:latin typeface="Arial" panose="020B0604020202020204" pitchFamily="34" charset="0"/>
                <a:cs typeface="Arial" panose="020B0604020202020204" pitchFamily="34" charset="0"/>
              </a:rPr>
              <a:t>.</a:t>
            </a:r>
          </a:p>
          <a:p>
            <a:pPr marL="180000"/>
            <a:endParaRPr lang="en-NZ" sz="2000" dirty="0">
              <a:solidFill>
                <a:schemeClr val="bg2">
                  <a:lumMod val="50000"/>
                </a:schemeClr>
              </a:solidFill>
              <a:latin typeface="Arial" panose="020B0604020202020204" pitchFamily="34" charset="0"/>
              <a:cs typeface="Arial" panose="020B0604020202020204" pitchFamily="34" charset="0"/>
            </a:endParaRPr>
          </a:p>
          <a:p>
            <a:pPr marL="180000"/>
            <a:br>
              <a:rPr lang="en-NZ" sz="2000" dirty="0">
                <a:solidFill>
                  <a:schemeClr val="bg2">
                    <a:lumMod val="50000"/>
                  </a:schemeClr>
                </a:solidFill>
                <a:latin typeface="Arial" panose="020B0604020202020204" pitchFamily="34" charset="0"/>
                <a:cs typeface="Arial" panose="020B0604020202020204" pitchFamily="34" charset="0"/>
              </a:rPr>
            </a:br>
            <a:r>
              <a:rPr lang="en-NZ" sz="2000" dirty="0">
                <a:solidFill>
                  <a:schemeClr val="bg2">
                    <a:lumMod val="50000"/>
                  </a:schemeClr>
                </a:solidFill>
                <a:latin typeface="Arial" panose="020B0604020202020204" pitchFamily="34" charset="0"/>
                <a:cs typeface="Arial" panose="020B0604020202020204" pitchFamily="34" charset="0"/>
              </a:rPr>
              <a:t>	</a:t>
            </a:r>
            <a:r>
              <a:rPr lang="en-NZ" sz="2000" dirty="0">
                <a:solidFill>
                  <a:schemeClr val="bg2">
                    <a:lumMod val="10000"/>
                  </a:schemeClr>
                </a:solidFill>
                <a:latin typeface="Arial" panose="020B0604020202020204" pitchFamily="34" charset="0"/>
                <a:cs typeface="Arial" panose="020B0604020202020204" pitchFamily="34" charset="0"/>
              </a:rPr>
              <a:t>If the target USB port is not visible, please disconnect the USB cable 	from the Docking Cradle from your computer and connect it to a 	different USB port. Restart the Cradle Programmer.</a:t>
            </a:r>
          </a:p>
        </p:txBody>
      </p:sp>
      <p:pic>
        <p:nvPicPr>
          <p:cNvPr id="5" name="Graphic 4" descr="Warning outline">
            <a:extLst>
              <a:ext uri="{FF2B5EF4-FFF2-40B4-BE49-F238E27FC236}">
                <a16:creationId xmlns:a16="http://schemas.microsoft.com/office/drawing/2014/main" id="{44FB88CE-ACB7-B0A2-8708-71B073E345E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32325" y="7761323"/>
            <a:ext cx="459879" cy="459879"/>
          </a:xfrm>
          <a:prstGeom prst="rect">
            <a:avLst/>
          </a:prstGeom>
        </p:spPr>
      </p:pic>
    </p:spTree>
    <p:extLst>
      <p:ext uri="{BB962C8B-B14F-4D97-AF65-F5344CB8AC3E}">
        <p14:creationId xmlns:p14="http://schemas.microsoft.com/office/powerpoint/2010/main" val="1242645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Diagonal Corners Rounded 6">
            <a:extLst>
              <a:ext uri="{FF2B5EF4-FFF2-40B4-BE49-F238E27FC236}">
                <a16:creationId xmlns:a16="http://schemas.microsoft.com/office/drawing/2014/main" id="{E717C2A3-93FD-A477-F9E7-8B77F6732138}"/>
              </a:ext>
            </a:extLst>
          </p:cNvPr>
          <p:cNvSpPr/>
          <p:nvPr/>
        </p:nvSpPr>
        <p:spPr>
          <a:xfrm>
            <a:off x="724935" y="4085874"/>
            <a:ext cx="15436091" cy="562295"/>
          </a:xfrm>
          <a:prstGeom prst="round2DiagRect">
            <a:avLst/>
          </a:prstGeom>
          <a:solidFill>
            <a:srgbClr val="E89A6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Rectangle: Diagonal Corners Rounded 5">
            <a:extLst>
              <a:ext uri="{FF2B5EF4-FFF2-40B4-BE49-F238E27FC236}">
                <a16:creationId xmlns:a16="http://schemas.microsoft.com/office/drawing/2014/main" id="{7AE41770-21A5-11EE-AF64-D852FD649C9D}"/>
              </a:ext>
            </a:extLst>
          </p:cNvPr>
          <p:cNvSpPr/>
          <p:nvPr/>
        </p:nvSpPr>
        <p:spPr>
          <a:xfrm>
            <a:off x="724935" y="3214576"/>
            <a:ext cx="15436091" cy="562295"/>
          </a:xfrm>
          <a:prstGeom prst="round2DiagRect">
            <a:avLst/>
          </a:prstGeom>
          <a:solidFill>
            <a:srgbClr val="E89A6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object 5">
            <a:extLst>
              <a:ext uri="{FF2B5EF4-FFF2-40B4-BE49-F238E27FC236}">
                <a16:creationId xmlns:a16="http://schemas.microsoft.com/office/drawing/2014/main" id="{BAE6D852-3AB4-E702-D4FB-84BCC3ED82FF}"/>
              </a:ext>
            </a:extLst>
          </p:cNvPr>
          <p:cNvSpPr txBox="1">
            <a:spLocks/>
          </p:cNvSpPr>
          <p:nvPr/>
        </p:nvSpPr>
        <p:spPr>
          <a:xfrm>
            <a:off x="724935" y="815483"/>
            <a:ext cx="14067233" cy="591187"/>
          </a:xfrm>
          <a:prstGeom prst="rect">
            <a:avLst/>
          </a:prstGeom>
        </p:spPr>
        <p:txBody>
          <a:bodyPr vert="horz" wrap="square" lIns="0" tIns="13970" rIns="0" bIns="0" rtlCol="0" anchor="t">
            <a:spAutoFit/>
          </a:bodyPr>
          <a:lstStyle>
            <a:lvl1pPr>
              <a:defRPr sz="3750" b="0" i="0">
                <a:solidFill>
                  <a:schemeClr val="bg1"/>
                </a:solidFill>
                <a:latin typeface="Arial"/>
                <a:ea typeface="+mj-ea"/>
                <a:cs typeface="Arial"/>
              </a:defRPr>
            </a:lvl1pPr>
          </a:lstStyle>
          <a:p>
            <a:pPr marL="12700">
              <a:spcBef>
                <a:spcPts val="110"/>
              </a:spcBef>
            </a:pPr>
            <a:r>
              <a:rPr lang="en-US" b="1" dirty="0">
                <a:solidFill>
                  <a:schemeClr val="tx1"/>
                </a:solidFill>
              </a:rPr>
              <a:t>Parameter files</a:t>
            </a:r>
          </a:p>
        </p:txBody>
      </p:sp>
      <p:pic>
        <p:nvPicPr>
          <p:cNvPr id="6146" name="Picture 2">
            <a:extLst>
              <a:ext uri="{FF2B5EF4-FFF2-40B4-BE49-F238E27FC236}">
                <a16:creationId xmlns:a16="http://schemas.microsoft.com/office/drawing/2014/main" id="{529A7AD6-CC40-E672-15A3-DB62AF21FC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935" y="4793144"/>
            <a:ext cx="8419065" cy="299220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1">
            <a:extLst>
              <a:ext uri="{FF2B5EF4-FFF2-40B4-BE49-F238E27FC236}">
                <a16:creationId xmlns:a16="http://schemas.microsoft.com/office/drawing/2014/main" id="{CC2BB944-85A7-09E1-A256-4B645896BAE5}"/>
              </a:ext>
            </a:extLst>
          </p:cNvPr>
          <p:cNvSpPr txBox="1"/>
          <p:nvPr/>
        </p:nvSpPr>
        <p:spPr>
          <a:xfrm>
            <a:off x="724935" y="1520881"/>
            <a:ext cx="15098161"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NZ" sz="2000" dirty="0">
                <a:solidFill>
                  <a:schemeClr val="bg2">
                    <a:lumMod val="10000"/>
                  </a:schemeClr>
                </a:solidFill>
                <a:latin typeface="Arial" panose="020B0604020202020204" pitchFamily="34" charset="0"/>
                <a:cs typeface="Arial" panose="020B0604020202020204" pitchFamily="34" charset="0"/>
              </a:rPr>
              <a:t>When required for your manufacturing process, pre-defined parameter files should be imported from the server.</a:t>
            </a:r>
            <a:br>
              <a:rPr lang="en-NZ" sz="2000" dirty="0">
                <a:solidFill>
                  <a:schemeClr val="bg2">
                    <a:lumMod val="10000"/>
                  </a:schemeClr>
                </a:solidFill>
                <a:latin typeface="Arial" panose="020B0604020202020204" pitchFamily="34" charset="0"/>
                <a:cs typeface="Arial" panose="020B0604020202020204" pitchFamily="34" charset="0"/>
              </a:rPr>
            </a:br>
            <a:endParaRPr lang="en-NZ" sz="2000" dirty="0">
              <a:solidFill>
                <a:schemeClr val="bg2">
                  <a:lumMod val="10000"/>
                </a:schemeClr>
              </a:solidFill>
              <a:latin typeface="Arial" panose="020B0604020202020204" pitchFamily="34" charset="0"/>
              <a:cs typeface="Arial" panose="020B0604020202020204" pitchFamily="34" charset="0"/>
            </a:endParaRPr>
          </a:p>
          <a:p>
            <a:r>
              <a:rPr lang="en-NZ" sz="2000" dirty="0">
                <a:solidFill>
                  <a:schemeClr val="bg2">
                    <a:lumMod val="10000"/>
                  </a:schemeClr>
                </a:solidFill>
                <a:latin typeface="Arial" panose="020B0604020202020204" pitchFamily="34" charset="0"/>
                <a:cs typeface="Arial" panose="020B0604020202020204" pitchFamily="34" charset="0"/>
              </a:rPr>
              <a:t>The parameter file contains all the individual parameters selected for a specific equipment model and owner, and it is created and uploaded to the AoFrio Cloud (server) by your research and development team or lab technicians using the AoFrio Lab application.</a:t>
            </a:r>
          </a:p>
        </p:txBody>
      </p:sp>
      <p:sp>
        <p:nvSpPr>
          <p:cNvPr id="4" name="TextBox 2">
            <a:extLst>
              <a:ext uri="{FF2B5EF4-FFF2-40B4-BE49-F238E27FC236}">
                <a16:creationId xmlns:a16="http://schemas.microsoft.com/office/drawing/2014/main" id="{0575531D-D8BE-EFE9-D343-A7A8932DDEFB}"/>
              </a:ext>
            </a:extLst>
          </p:cNvPr>
          <p:cNvSpPr txBox="1"/>
          <p:nvPr/>
        </p:nvSpPr>
        <p:spPr>
          <a:xfrm>
            <a:off x="546031" y="3299857"/>
            <a:ext cx="15203482"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80000"/>
            <a:r>
              <a:rPr lang="en-NZ" sz="2000" dirty="0">
                <a:solidFill>
                  <a:schemeClr val="bg2">
                    <a:lumMod val="10000"/>
                  </a:schemeClr>
                </a:solidFill>
                <a:latin typeface="Arial" panose="020B0604020202020204" pitchFamily="34" charset="0"/>
                <a:cs typeface="Arial" panose="020B0604020202020204" pitchFamily="34" charset="0"/>
              </a:rPr>
              <a:t>	If a parameter file is not visible to you, please contact your AoFrio representative, as the right permissions are required.</a:t>
            </a:r>
          </a:p>
          <a:p>
            <a:pPr marL="180000"/>
            <a:endParaRPr lang="en-NZ" sz="2000" dirty="0">
              <a:solidFill>
                <a:schemeClr val="bg2">
                  <a:lumMod val="10000"/>
                </a:schemeClr>
              </a:solidFill>
              <a:latin typeface="Arial" panose="020B0604020202020204" pitchFamily="34" charset="0"/>
              <a:cs typeface="Arial" panose="020B0604020202020204" pitchFamily="34" charset="0"/>
            </a:endParaRPr>
          </a:p>
          <a:p>
            <a:pPr marL="180000"/>
            <a:endParaRPr lang="en-NZ" sz="2000" dirty="0">
              <a:solidFill>
                <a:schemeClr val="bg2">
                  <a:lumMod val="10000"/>
                </a:schemeClr>
              </a:solidFill>
              <a:latin typeface="Arial" panose="020B0604020202020204" pitchFamily="34" charset="0"/>
              <a:cs typeface="Arial" panose="020B0604020202020204" pitchFamily="34" charset="0"/>
            </a:endParaRPr>
          </a:p>
          <a:p>
            <a:pPr marL="180000"/>
            <a:r>
              <a:rPr lang="en-NZ" sz="2000" dirty="0">
                <a:solidFill>
                  <a:schemeClr val="bg2">
                    <a:lumMod val="10000"/>
                  </a:schemeClr>
                </a:solidFill>
                <a:latin typeface="Arial" panose="020B0604020202020204" pitchFamily="34" charset="0"/>
                <a:cs typeface="Arial" panose="020B0604020202020204" pitchFamily="34" charset="0"/>
              </a:rPr>
              <a:t>	Always ensure the correct parameter file is being used.</a:t>
            </a:r>
          </a:p>
        </p:txBody>
      </p:sp>
      <p:sp>
        <p:nvSpPr>
          <p:cNvPr id="5" name="TextBox 1">
            <a:extLst>
              <a:ext uri="{FF2B5EF4-FFF2-40B4-BE49-F238E27FC236}">
                <a16:creationId xmlns:a16="http://schemas.microsoft.com/office/drawing/2014/main" id="{619DD43A-2F65-2F33-F9A6-47D420933982}"/>
              </a:ext>
            </a:extLst>
          </p:cNvPr>
          <p:cNvSpPr txBox="1"/>
          <p:nvPr/>
        </p:nvSpPr>
        <p:spPr>
          <a:xfrm>
            <a:off x="9144000" y="4804683"/>
            <a:ext cx="7255565" cy="255454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buFont typeface="+mj-lt"/>
              <a:buAutoNum type="arabicPeriod"/>
            </a:pPr>
            <a:r>
              <a:rPr lang="en-NZ" sz="2000" dirty="0">
                <a:solidFill>
                  <a:schemeClr val="bg2">
                    <a:lumMod val="10000"/>
                  </a:schemeClr>
                </a:solidFill>
                <a:latin typeface="Arial" panose="020B0604020202020204" pitchFamily="34" charset="0"/>
                <a:cs typeface="Arial" panose="020B0604020202020204" pitchFamily="34" charset="0"/>
              </a:rPr>
              <a:t>Download the required parameter files</a:t>
            </a:r>
          </a:p>
          <a:p>
            <a:pPr marL="180000"/>
            <a:endParaRPr lang="en-NZ" sz="2000" dirty="0">
              <a:solidFill>
                <a:schemeClr val="bg2">
                  <a:lumMod val="10000"/>
                </a:schemeClr>
              </a:solidFill>
              <a:latin typeface="Arial" panose="020B0604020202020204" pitchFamily="34" charset="0"/>
              <a:cs typeface="Arial" panose="020B0604020202020204" pitchFamily="34" charset="0"/>
            </a:endParaRPr>
          </a:p>
          <a:p>
            <a:pPr marL="180000"/>
            <a:r>
              <a:rPr lang="en-NZ" sz="2000" b="1" dirty="0">
                <a:solidFill>
                  <a:schemeClr val="bg2">
                    <a:lumMod val="10000"/>
                  </a:schemeClr>
                </a:solidFill>
                <a:latin typeface="Arial" panose="020B0604020202020204" pitchFamily="34" charset="0"/>
                <a:cs typeface="Arial" panose="020B0604020202020204" pitchFamily="34" charset="0"/>
              </a:rPr>
              <a:t>1a. </a:t>
            </a:r>
            <a:r>
              <a:rPr lang="en-NZ" sz="2000" dirty="0">
                <a:solidFill>
                  <a:schemeClr val="bg2">
                    <a:lumMod val="10000"/>
                  </a:schemeClr>
                </a:solidFill>
                <a:latin typeface="Arial" panose="020B0604020202020204" pitchFamily="34" charset="0"/>
                <a:cs typeface="Arial" panose="020B0604020202020204" pitchFamily="34" charset="0"/>
              </a:rPr>
              <a:t>Navigate to the </a:t>
            </a:r>
            <a:r>
              <a:rPr lang="en-NZ" sz="2000" b="1" dirty="0">
                <a:solidFill>
                  <a:schemeClr val="bg2">
                    <a:lumMod val="10000"/>
                  </a:schemeClr>
                </a:solidFill>
                <a:latin typeface="Arial" panose="020B0604020202020204" pitchFamily="34" charset="0"/>
                <a:cs typeface="Arial" panose="020B0604020202020204" pitchFamily="34" charset="0"/>
              </a:rPr>
              <a:t>SETTINGS</a:t>
            </a:r>
            <a:r>
              <a:rPr lang="en-NZ" sz="2000" dirty="0">
                <a:solidFill>
                  <a:schemeClr val="bg2">
                    <a:lumMod val="10000"/>
                  </a:schemeClr>
                </a:solidFill>
                <a:latin typeface="Arial" panose="020B0604020202020204" pitchFamily="34" charset="0"/>
                <a:cs typeface="Arial" panose="020B0604020202020204" pitchFamily="34" charset="0"/>
              </a:rPr>
              <a:t> tab.</a:t>
            </a:r>
          </a:p>
          <a:p>
            <a:pPr marL="180000"/>
            <a:r>
              <a:rPr lang="en-NZ" sz="2000" b="1" dirty="0">
                <a:solidFill>
                  <a:schemeClr val="bg2">
                    <a:lumMod val="10000"/>
                  </a:schemeClr>
                </a:solidFill>
                <a:latin typeface="Arial" panose="020B0604020202020204" pitchFamily="34" charset="0"/>
                <a:cs typeface="Arial" panose="020B0604020202020204" pitchFamily="34" charset="0"/>
              </a:rPr>
              <a:t>1b. </a:t>
            </a:r>
            <a:r>
              <a:rPr lang="en-NZ" sz="2000" dirty="0">
                <a:solidFill>
                  <a:schemeClr val="bg2">
                    <a:lumMod val="10000"/>
                  </a:schemeClr>
                </a:solidFill>
                <a:latin typeface="Arial" panose="020B0604020202020204" pitchFamily="34" charset="0"/>
                <a:cs typeface="Arial" panose="020B0604020202020204" pitchFamily="34" charset="0"/>
              </a:rPr>
              <a:t>Access the </a:t>
            </a:r>
            <a:r>
              <a:rPr lang="en-NZ" sz="2000" b="1" dirty="0">
                <a:solidFill>
                  <a:schemeClr val="bg2">
                    <a:lumMod val="10000"/>
                  </a:schemeClr>
                </a:solidFill>
                <a:latin typeface="Arial" panose="020B0604020202020204" pitchFamily="34" charset="0"/>
                <a:cs typeface="Arial" panose="020B0604020202020204" pitchFamily="34" charset="0"/>
              </a:rPr>
              <a:t>PARAMETER FILES </a:t>
            </a:r>
            <a:r>
              <a:rPr lang="en-NZ" sz="2000" dirty="0">
                <a:solidFill>
                  <a:schemeClr val="bg2">
                    <a:lumMod val="10000"/>
                  </a:schemeClr>
                </a:solidFill>
                <a:latin typeface="Arial" panose="020B0604020202020204" pitchFamily="34" charset="0"/>
                <a:cs typeface="Arial" panose="020B0604020202020204" pitchFamily="34" charset="0"/>
              </a:rPr>
              <a:t>submenu.</a:t>
            </a:r>
          </a:p>
          <a:p>
            <a:pPr marL="180000"/>
            <a:r>
              <a:rPr lang="en-NZ" sz="2000" b="1" dirty="0">
                <a:solidFill>
                  <a:schemeClr val="bg2">
                    <a:lumMod val="10000"/>
                  </a:schemeClr>
                </a:solidFill>
                <a:latin typeface="Arial" panose="020B0604020202020204" pitchFamily="34" charset="0"/>
                <a:cs typeface="Arial" panose="020B0604020202020204" pitchFamily="34" charset="0"/>
              </a:rPr>
              <a:t>1c. </a:t>
            </a:r>
            <a:r>
              <a:rPr lang="en-NZ" sz="2000" dirty="0">
                <a:solidFill>
                  <a:schemeClr val="bg2">
                    <a:lumMod val="10000"/>
                  </a:schemeClr>
                </a:solidFill>
                <a:latin typeface="Arial" panose="020B0604020202020204" pitchFamily="34" charset="0"/>
                <a:cs typeface="Arial" panose="020B0604020202020204" pitchFamily="34" charset="0"/>
              </a:rPr>
              <a:t>Select </a:t>
            </a:r>
            <a:r>
              <a:rPr lang="en-NZ" sz="2000" b="1" dirty="0">
                <a:solidFill>
                  <a:schemeClr val="bg2">
                    <a:lumMod val="10000"/>
                  </a:schemeClr>
                </a:solidFill>
                <a:latin typeface="Arial" panose="020B0604020202020204" pitchFamily="34" charset="0"/>
                <a:cs typeface="Arial" panose="020B0604020202020204" pitchFamily="34" charset="0"/>
              </a:rPr>
              <a:t>SERVER</a:t>
            </a:r>
            <a:r>
              <a:rPr lang="en-NZ" sz="2000" dirty="0">
                <a:solidFill>
                  <a:schemeClr val="bg2">
                    <a:lumMod val="10000"/>
                  </a:schemeClr>
                </a:solidFill>
                <a:latin typeface="Arial" panose="020B0604020202020204" pitchFamily="34" charset="0"/>
                <a:cs typeface="Arial" panose="020B0604020202020204" pitchFamily="34" charset="0"/>
              </a:rPr>
              <a:t>.</a:t>
            </a:r>
          </a:p>
          <a:p>
            <a:pPr marL="180000"/>
            <a:r>
              <a:rPr lang="en-NZ" sz="2000" b="1" dirty="0">
                <a:solidFill>
                  <a:schemeClr val="bg2">
                    <a:lumMod val="10000"/>
                  </a:schemeClr>
                </a:solidFill>
                <a:latin typeface="Arial" panose="020B0604020202020204" pitchFamily="34" charset="0"/>
                <a:cs typeface="Arial" panose="020B0604020202020204" pitchFamily="34" charset="0"/>
              </a:rPr>
              <a:t>1d. </a:t>
            </a:r>
            <a:r>
              <a:rPr lang="en-NZ" sz="2000" dirty="0">
                <a:solidFill>
                  <a:schemeClr val="bg2">
                    <a:lumMod val="10000"/>
                  </a:schemeClr>
                </a:solidFill>
                <a:latin typeface="Arial" panose="020B0604020202020204" pitchFamily="34" charset="0"/>
                <a:cs typeface="Arial" panose="020B0604020202020204" pitchFamily="34" charset="0"/>
              </a:rPr>
              <a:t>Select the desired parameter file from the list shown or use the search bar.</a:t>
            </a:r>
          </a:p>
          <a:p>
            <a:pPr marL="180000"/>
            <a:r>
              <a:rPr lang="en-NZ" sz="2000" b="1" dirty="0">
                <a:solidFill>
                  <a:schemeClr val="bg2">
                    <a:lumMod val="10000"/>
                  </a:schemeClr>
                </a:solidFill>
                <a:latin typeface="Arial" panose="020B0604020202020204" pitchFamily="34" charset="0"/>
                <a:cs typeface="Arial" panose="020B0604020202020204" pitchFamily="34" charset="0"/>
              </a:rPr>
              <a:t>1e. </a:t>
            </a:r>
            <a:r>
              <a:rPr lang="en-NZ" sz="2000" dirty="0">
                <a:solidFill>
                  <a:schemeClr val="bg2">
                    <a:lumMod val="10000"/>
                  </a:schemeClr>
                </a:solidFill>
                <a:latin typeface="Arial" panose="020B0604020202020204" pitchFamily="34" charset="0"/>
                <a:cs typeface="Arial" panose="020B0604020202020204" pitchFamily="34" charset="0"/>
              </a:rPr>
              <a:t>Click </a:t>
            </a:r>
            <a:r>
              <a:rPr lang="en-NZ" sz="2000" b="1" dirty="0">
                <a:solidFill>
                  <a:schemeClr val="bg2">
                    <a:lumMod val="10000"/>
                  </a:schemeClr>
                </a:solidFill>
                <a:latin typeface="Arial" panose="020B0604020202020204" pitchFamily="34" charset="0"/>
                <a:cs typeface="Arial" panose="020B0604020202020204" pitchFamily="34" charset="0"/>
              </a:rPr>
              <a:t>DOWNLOAD</a:t>
            </a:r>
            <a:r>
              <a:rPr lang="en-NZ" sz="2000" dirty="0">
                <a:solidFill>
                  <a:schemeClr val="bg2">
                    <a:lumMod val="10000"/>
                  </a:schemeClr>
                </a:solidFill>
                <a:latin typeface="Arial" panose="020B0604020202020204" pitchFamily="34" charset="0"/>
                <a:cs typeface="Arial" panose="020B0604020202020204" pitchFamily="34" charset="0"/>
              </a:rPr>
              <a:t> to save the selected parameter file.</a:t>
            </a:r>
          </a:p>
        </p:txBody>
      </p:sp>
      <p:pic>
        <p:nvPicPr>
          <p:cNvPr id="8" name="Graphic 7" descr="Warning outline">
            <a:extLst>
              <a:ext uri="{FF2B5EF4-FFF2-40B4-BE49-F238E27FC236}">
                <a16:creationId xmlns:a16="http://schemas.microsoft.com/office/drawing/2014/main" id="{8AB8B621-C2C5-1437-ECDF-390D93663A4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0120" y="3256370"/>
            <a:ext cx="478706" cy="478706"/>
          </a:xfrm>
          <a:prstGeom prst="rect">
            <a:avLst/>
          </a:prstGeom>
        </p:spPr>
      </p:pic>
      <p:pic>
        <p:nvPicPr>
          <p:cNvPr id="9" name="Graphic 8" descr="Warning outline">
            <a:extLst>
              <a:ext uri="{FF2B5EF4-FFF2-40B4-BE49-F238E27FC236}">
                <a16:creationId xmlns:a16="http://schemas.microsoft.com/office/drawing/2014/main" id="{647452A2-85C5-90B0-4F3E-CF36F5732B9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3639" y="4125630"/>
            <a:ext cx="435187" cy="435187"/>
          </a:xfrm>
          <a:prstGeom prst="rect">
            <a:avLst/>
          </a:prstGeom>
        </p:spPr>
      </p:pic>
    </p:spTree>
    <p:extLst>
      <p:ext uri="{BB962C8B-B14F-4D97-AF65-F5344CB8AC3E}">
        <p14:creationId xmlns:p14="http://schemas.microsoft.com/office/powerpoint/2010/main" val="1039751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Diagonal Corners Rounded 5">
            <a:extLst>
              <a:ext uri="{FF2B5EF4-FFF2-40B4-BE49-F238E27FC236}">
                <a16:creationId xmlns:a16="http://schemas.microsoft.com/office/drawing/2014/main" id="{4F3477B6-9FAF-FA56-0F55-FF40A696A0B1}"/>
              </a:ext>
            </a:extLst>
          </p:cNvPr>
          <p:cNvSpPr/>
          <p:nvPr/>
        </p:nvSpPr>
        <p:spPr>
          <a:xfrm>
            <a:off x="9942286" y="3730174"/>
            <a:ext cx="7852228" cy="1113750"/>
          </a:xfrm>
          <a:prstGeom prst="round2Diag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object 5">
            <a:extLst>
              <a:ext uri="{FF2B5EF4-FFF2-40B4-BE49-F238E27FC236}">
                <a16:creationId xmlns:a16="http://schemas.microsoft.com/office/drawing/2014/main" id="{BAE6D852-3AB4-E702-D4FB-84BCC3ED82FF}"/>
              </a:ext>
            </a:extLst>
          </p:cNvPr>
          <p:cNvSpPr txBox="1">
            <a:spLocks/>
          </p:cNvSpPr>
          <p:nvPr/>
        </p:nvSpPr>
        <p:spPr>
          <a:xfrm>
            <a:off x="960120" y="815483"/>
            <a:ext cx="13832048" cy="591187"/>
          </a:xfrm>
          <a:prstGeom prst="rect">
            <a:avLst/>
          </a:prstGeom>
        </p:spPr>
        <p:txBody>
          <a:bodyPr vert="horz" wrap="square" lIns="0" tIns="13970" rIns="0" bIns="0" rtlCol="0" anchor="t">
            <a:spAutoFit/>
          </a:bodyPr>
          <a:lstStyle>
            <a:lvl1pPr>
              <a:defRPr sz="3750" b="0" i="0">
                <a:solidFill>
                  <a:schemeClr val="bg1"/>
                </a:solidFill>
                <a:latin typeface="Arial"/>
                <a:ea typeface="+mj-ea"/>
                <a:cs typeface="Arial"/>
              </a:defRPr>
            </a:lvl1pPr>
          </a:lstStyle>
          <a:p>
            <a:pPr marL="12700">
              <a:spcBef>
                <a:spcPts val="110"/>
              </a:spcBef>
            </a:pPr>
            <a:r>
              <a:rPr lang="en-US" b="1" dirty="0">
                <a:solidFill>
                  <a:schemeClr val="tx1"/>
                </a:solidFill>
              </a:rPr>
              <a:t>Parameter files continued</a:t>
            </a:r>
          </a:p>
        </p:txBody>
      </p:sp>
      <p:pic>
        <p:nvPicPr>
          <p:cNvPr id="3" name="Picture 2">
            <a:extLst>
              <a:ext uri="{FF2B5EF4-FFF2-40B4-BE49-F238E27FC236}">
                <a16:creationId xmlns:a16="http://schemas.microsoft.com/office/drawing/2014/main" id="{F616E5FE-3CC8-D51C-7955-6ABB1BC31189}"/>
              </a:ext>
            </a:extLst>
          </p:cNvPr>
          <p:cNvPicPr>
            <a:picLocks noChangeAspect="1"/>
          </p:cNvPicPr>
          <p:nvPr/>
        </p:nvPicPr>
        <p:blipFill>
          <a:blip r:embed="rId3"/>
          <a:srcRect/>
          <a:stretch/>
        </p:blipFill>
        <p:spPr>
          <a:xfrm>
            <a:off x="960120" y="1673824"/>
            <a:ext cx="8524743" cy="6918633"/>
          </a:xfrm>
          <a:prstGeom prst="rect">
            <a:avLst/>
          </a:prstGeom>
          <a:effectLst>
            <a:outerShdw blurRad="101600" dist="50800" dir="5400000" algn="ctr" rotWithShape="0">
              <a:srgbClr val="000000">
                <a:alpha val="10000"/>
              </a:srgbClr>
            </a:outerShdw>
          </a:effectLst>
        </p:spPr>
      </p:pic>
      <p:pic>
        <p:nvPicPr>
          <p:cNvPr id="4" name="Picture 3">
            <a:extLst>
              <a:ext uri="{FF2B5EF4-FFF2-40B4-BE49-F238E27FC236}">
                <a16:creationId xmlns:a16="http://schemas.microsoft.com/office/drawing/2014/main" id="{50BFC21D-0313-07E6-8018-58212B7CFD39}"/>
              </a:ext>
            </a:extLst>
          </p:cNvPr>
          <p:cNvPicPr>
            <a:picLocks noChangeAspect="1"/>
          </p:cNvPicPr>
          <p:nvPr/>
        </p:nvPicPr>
        <p:blipFill rotWithShape="1">
          <a:blip r:embed="rId4"/>
          <a:srcRect l="12427" t="41452" r="12667" b="29637"/>
          <a:stretch/>
        </p:blipFill>
        <p:spPr>
          <a:xfrm>
            <a:off x="6385839" y="5533334"/>
            <a:ext cx="7361395" cy="2294758"/>
          </a:xfrm>
          <a:prstGeom prst="rect">
            <a:avLst/>
          </a:prstGeom>
          <a:effectLst>
            <a:outerShdw blurRad="101600" dist="50800" dir="5400000" algn="ctr" rotWithShape="0">
              <a:srgbClr val="000000">
                <a:alpha val="10000"/>
              </a:srgbClr>
            </a:outerShdw>
          </a:effectLst>
        </p:spPr>
      </p:pic>
      <p:sp>
        <p:nvSpPr>
          <p:cNvPr id="5" name="TextBox 4">
            <a:extLst>
              <a:ext uri="{FF2B5EF4-FFF2-40B4-BE49-F238E27FC236}">
                <a16:creationId xmlns:a16="http://schemas.microsoft.com/office/drawing/2014/main" id="{2F781732-00FB-4E69-4A05-6B76B0CA7B90}"/>
              </a:ext>
            </a:extLst>
          </p:cNvPr>
          <p:cNvSpPr txBox="1"/>
          <p:nvPr/>
        </p:nvSpPr>
        <p:spPr>
          <a:xfrm>
            <a:off x="9818625" y="1673824"/>
            <a:ext cx="7852228" cy="3170099"/>
          </a:xfrm>
          <a:prstGeom prst="rect">
            <a:avLst/>
          </a:prstGeom>
          <a:noFill/>
        </p:spPr>
        <p:txBody>
          <a:bodyPr wrap="square" rtlCol="0">
            <a:spAutoFit/>
          </a:bodyPr>
          <a:lstStyle/>
          <a:p>
            <a:pPr marL="228600" indent="-228600">
              <a:buFont typeface="+mj-lt"/>
              <a:buAutoNum type="arabicPeriod" startAt="2"/>
            </a:pPr>
            <a:r>
              <a:rPr lang="en-NZ" sz="2000" b="1" dirty="0">
                <a:solidFill>
                  <a:schemeClr val="bg2">
                    <a:lumMod val="10000"/>
                  </a:schemeClr>
                </a:solidFill>
                <a:latin typeface="Arial" panose="020B0604020202020204" pitchFamily="34" charset="0"/>
                <a:cs typeface="Arial" panose="020B0604020202020204" pitchFamily="34" charset="0"/>
              </a:rPr>
              <a:t>Validate the parameter file has been downloaded successfully</a:t>
            </a:r>
            <a:br>
              <a:rPr lang="en-NZ" sz="2000" b="1" dirty="0">
                <a:solidFill>
                  <a:schemeClr val="bg2">
                    <a:lumMod val="10000"/>
                  </a:schemeClr>
                </a:solidFill>
                <a:latin typeface="Arial" panose="020B0604020202020204" pitchFamily="34" charset="0"/>
                <a:cs typeface="Arial" panose="020B0604020202020204" pitchFamily="34" charset="0"/>
              </a:rPr>
            </a:br>
            <a:br>
              <a:rPr lang="en-NZ" sz="2000" b="1" dirty="0">
                <a:solidFill>
                  <a:schemeClr val="bg2">
                    <a:lumMod val="10000"/>
                  </a:schemeClr>
                </a:solidFill>
                <a:latin typeface="Arial" panose="020B0604020202020204" pitchFamily="34" charset="0"/>
                <a:cs typeface="Arial" panose="020B0604020202020204" pitchFamily="34" charset="0"/>
              </a:rPr>
            </a:br>
            <a:r>
              <a:rPr lang="en-NZ" sz="2000" b="1" dirty="0">
                <a:solidFill>
                  <a:schemeClr val="bg2">
                    <a:lumMod val="10000"/>
                  </a:schemeClr>
                </a:solidFill>
                <a:latin typeface="Arial" panose="020B0604020202020204" pitchFamily="34" charset="0"/>
                <a:cs typeface="Arial" panose="020B0604020202020204" pitchFamily="34" charset="0"/>
              </a:rPr>
              <a:t>2a. </a:t>
            </a:r>
            <a:r>
              <a:rPr lang="en-NZ" sz="2000" dirty="0">
                <a:solidFill>
                  <a:schemeClr val="bg2">
                    <a:lumMod val="10000"/>
                  </a:schemeClr>
                </a:solidFill>
                <a:latin typeface="Arial" panose="020B0604020202020204" pitchFamily="34" charset="0"/>
                <a:cs typeface="Arial" panose="020B0604020202020204" pitchFamily="34" charset="0"/>
              </a:rPr>
              <a:t>A message about successful download will be shown.</a:t>
            </a:r>
            <a:br>
              <a:rPr lang="en-NZ" sz="2000" dirty="0">
                <a:solidFill>
                  <a:schemeClr val="bg2">
                    <a:lumMod val="10000"/>
                  </a:schemeClr>
                </a:solidFill>
                <a:latin typeface="Arial" panose="020B0604020202020204" pitchFamily="34" charset="0"/>
                <a:cs typeface="Arial" panose="020B0604020202020204" pitchFamily="34" charset="0"/>
              </a:rPr>
            </a:br>
            <a:r>
              <a:rPr lang="en-NZ" sz="2000" b="1" dirty="0">
                <a:solidFill>
                  <a:schemeClr val="bg2">
                    <a:lumMod val="10000"/>
                  </a:schemeClr>
                </a:solidFill>
                <a:latin typeface="Arial" panose="020B0604020202020204" pitchFamily="34" charset="0"/>
                <a:cs typeface="Arial" panose="020B0604020202020204" pitchFamily="34" charset="0"/>
              </a:rPr>
              <a:t>2b. </a:t>
            </a:r>
            <a:r>
              <a:rPr lang="en-NZ" sz="2000" dirty="0">
                <a:solidFill>
                  <a:schemeClr val="bg2">
                    <a:lumMod val="10000"/>
                  </a:schemeClr>
                </a:solidFill>
                <a:latin typeface="Arial" panose="020B0604020202020204" pitchFamily="34" charset="0"/>
                <a:cs typeface="Arial" panose="020B0604020202020204" pitchFamily="34" charset="0"/>
              </a:rPr>
              <a:t>Downloaded parameter files are visible under the</a:t>
            </a:r>
            <a:r>
              <a:rPr lang="en-NZ" sz="2000" b="1" dirty="0">
                <a:solidFill>
                  <a:schemeClr val="bg2">
                    <a:lumMod val="10000"/>
                  </a:schemeClr>
                </a:solidFill>
                <a:latin typeface="Arial" panose="020B0604020202020204" pitchFamily="34" charset="0"/>
                <a:cs typeface="Arial" panose="020B0604020202020204" pitchFamily="34" charset="0"/>
              </a:rPr>
              <a:t> LOCAL</a:t>
            </a:r>
            <a:r>
              <a:rPr lang="en-NZ" sz="2000" dirty="0">
                <a:solidFill>
                  <a:schemeClr val="bg2">
                    <a:lumMod val="10000"/>
                  </a:schemeClr>
                </a:solidFill>
                <a:latin typeface="Arial" panose="020B0604020202020204" pitchFamily="34" charset="0"/>
                <a:cs typeface="Arial" panose="020B0604020202020204" pitchFamily="34" charset="0"/>
              </a:rPr>
              <a:t> tab.</a:t>
            </a:r>
          </a:p>
          <a:p>
            <a:endParaRPr lang="en-NZ" sz="2000" dirty="0">
              <a:solidFill>
                <a:schemeClr val="bg2">
                  <a:lumMod val="10000"/>
                </a:schemeClr>
              </a:solidFill>
              <a:latin typeface="Arial" panose="020B0604020202020204" pitchFamily="34" charset="0"/>
              <a:cs typeface="Arial" panose="020B0604020202020204" pitchFamily="34" charset="0"/>
            </a:endParaRPr>
          </a:p>
          <a:p>
            <a:endParaRPr lang="en-NZ" sz="2000" dirty="0">
              <a:solidFill>
                <a:schemeClr val="bg2">
                  <a:lumMod val="10000"/>
                </a:schemeClr>
              </a:solidFill>
              <a:latin typeface="Arial" panose="020B0604020202020204" pitchFamily="34" charset="0"/>
              <a:cs typeface="Arial" panose="020B0604020202020204" pitchFamily="34" charset="0"/>
            </a:endParaRPr>
          </a:p>
          <a:p>
            <a:pPr marL="180000"/>
            <a:r>
              <a:rPr lang="en-NZ" sz="2000" dirty="0">
                <a:solidFill>
                  <a:schemeClr val="bg2">
                    <a:lumMod val="10000"/>
                  </a:schemeClr>
                </a:solidFill>
                <a:latin typeface="Arial" panose="020B0604020202020204" pitchFamily="34" charset="0"/>
                <a:cs typeface="Arial" panose="020B0604020202020204" pitchFamily="34" charset="0"/>
              </a:rPr>
              <a:t>	All the parameter files listed under the LOCAL tab will be 	visible in the parameter file drop down selection for the 	configuration file or lookup file sections of this user manual.</a:t>
            </a:r>
          </a:p>
        </p:txBody>
      </p:sp>
      <p:pic>
        <p:nvPicPr>
          <p:cNvPr id="7" name="Graphic 6" descr="Badge Tick1 outline">
            <a:extLst>
              <a:ext uri="{FF2B5EF4-FFF2-40B4-BE49-F238E27FC236}">
                <a16:creationId xmlns:a16="http://schemas.microsoft.com/office/drawing/2014/main" id="{EB882C87-28B3-D222-E771-1F5FC6F6BA4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48460" y="3970226"/>
            <a:ext cx="616227" cy="616227"/>
          </a:xfrm>
          <a:prstGeom prst="rect">
            <a:avLst/>
          </a:prstGeom>
        </p:spPr>
      </p:pic>
    </p:spTree>
    <p:extLst>
      <p:ext uri="{BB962C8B-B14F-4D97-AF65-F5344CB8AC3E}">
        <p14:creationId xmlns:p14="http://schemas.microsoft.com/office/powerpoint/2010/main" val="2332985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Diagonal Corners Rounded 6">
            <a:extLst>
              <a:ext uri="{FF2B5EF4-FFF2-40B4-BE49-F238E27FC236}">
                <a16:creationId xmlns:a16="http://schemas.microsoft.com/office/drawing/2014/main" id="{9FB3FE33-85F2-CB5C-E361-4EF114EC9BB4}"/>
              </a:ext>
            </a:extLst>
          </p:cNvPr>
          <p:cNvSpPr/>
          <p:nvPr/>
        </p:nvSpPr>
        <p:spPr>
          <a:xfrm>
            <a:off x="960119" y="3425371"/>
            <a:ext cx="16747310" cy="914400"/>
          </a:xfrm>
          <a:prstGeom prst="round2Diag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object 5">
            <a:extLst>
              <a:ext uri="{FF2B5EF4-FFF2-40B4-BE49-F238E27FC236}">
                <a16:creationId xmlns:a16="http://schemas.microsoft.com/office/drawing/2014/main" id="{BAE6D852-3AB4-E702-D4FB-84BCC3ED82FF}"/>
              </a:ext>
            </a:extLst>
          </p:cNvPr>
          <p:cNvSpPr txBox="1">
            <a:spLocks/>
          </p:cNvSpPr>
          <p:nvPr/>
        </p:nvSpPr>
        <p:spPr>
          <a:xfrm>
            <a:off x="960120" y="815483"/>
            <a:ext cx="13832048" cy="591187"/>
          </a:xfrm>
          <a:prstGeom prst="rect">
            <a:avLst/>
          </a:prstGeom>
        </p:spPr>
        <p:txBody>
          <a:bodyPr vert="horz" wrap="square" lIns="0" tIns="13970" rIns="0" bIns="0" rtlCol="0" anchor="t">
            <a:spAutoFit/>
          </a:bodyPr>
          <a:lstStyle>
            <a:lvl1pPr>
              <a:defRPr sz="3750" b="0" i="0">
                <a:solidFill>
                  <a:schemeClr val="bg1"/>
                </a:solidFill>
                <a:latin typeface="Arial"/>
                <a:ea typeface="+mj-ea"/>
                <a:cs typeface="Arial"/>
              </a:defRPr>
            </a:lvl1pPr>
          </a:lstStyle>
          <a:p>
            <a:pPr marL="12700">
              <a:spcBef>
                <a:spcPts val="110"/>
              </a:spcBef>
            </a:pPr>
            <a:r>
              <a:rPr lang="en-US" b="1" dirty="0">
                <a:solidFill>
                  <a:schemeClr val="tx1"/>
                </a:solidFill>
              </a:rPr>
              <a:t>Firmware files</a:t>
            </a:r>
          </a:p>
        </p:txBody>
      </p:sp>
      <p:sp>
        <p:nvSpPr>
          <p:cNvPr id="3" name="TextBox 2">
            <a:extLst>
              <a:ext uri="{FF2B5EF4-FFF2-40B4-BE49-F238E27FC236}">
                <a16:creationId xmlns:a16="http://schemas.microsoft.com/office/drawing/2014/main" id="{7FFDFC87-865E-4EC8-5138-BBB324870971}"/>
              </a:ext>
            </a:extLst>
          </p:cNvPr>
          <p:cNvSpPr txBox="1"/>
          <p:nvPr/>
        </p:nvSpPr>
        <p:spPr>
          <a:xfrm>
            <a:off x="960119" y="1659310"/>
            <a:ext cx="16616681" cy="2554545"/>
          </a:xfrm>
          <a:prstGeom prst="rect">
            <a:avLst/>
          </a:prstGeom>
          <a:noFill/>
        </p:spPr>
        <p:txBody>
          <a:bodyPr wrap="square" rtlCol="0">
            <a:spAutoFit/>
          </a:bodyPr>
          <a:lstStyle/>
          <a:p>
            <a:r>
              <a:rPr lang="en-NZ" sz="2000" dirty="0">
                <a:solidFill>
                  <a:schemeClr val="bg2">
                    <a:lumMod val="10000"/>
                  </a:schemeClr>
                </a:solidFill>
                <a:latin typeface="Arial" panose="020B0604020202020204" pitchFamily="34" charset="0"/>
                <a:cs typeface="Arial" panose="020B0604020202020204" pitchFamily="34" charset="0"/>
              </a:rPr>
              <a:t>The Cradle Programmer allows the controller firmware to be updated during the programming process. This, however, should only be done on an as-needed basis.</a:t>
            </a:r>
            <a:br>
              <a:rPr lang="en-NZ" sz="2000" dirty="0">
                <a:solidFill>
                  <a:schemeClr val="bg2">
                    <a:lumMod val="10000"/>
                  </a:schemeClr>
                </a:solidFill>
                <a:latin typeface="Arial" panose="020B0604020202020204" pitchFamily="34" charset="0"/>
                <a:cs typeface="Arial" panose="020B0604020202020204" pitchFamily="34" charset="0"/>
              </a:rPr>
            </a:br>
            <a:endParaRPr lang="en-NZ" sz="2000" dirty="0">
              <a:solidFill>
                <a:schemeClr val="bg2">
                  <a:lumMod val="10000"/>
                </a:schemeClr>
              </a:solidFill>
              <a:latin typeface="Arial" panose="020B0604020202020204" pitchFamily="34" charset="0"/>
              <a:cs typeface="Arial" panose="020B0604020202020204" pitchFamily="34" charset="0"/>
            </a:endParaRPr>
          </a:p>
          <a:p>
            <a:r>
              <a:rPr lang="en-NZ" sz="2000" dirty="0">
                <a:solidFill>
                  <a:schemeClr val="bg2">
                    <a:lumMod val="10000"/>
                  </a:schemeClr>
                </a:solidFill>
                <a:latin typeface="Arial" panose="020B0604020202020204" pitchFamily="34" charset="0"/>
                <a:cs typeface="Arial" panose="020B0604020202020204" pitchFamily="34" charset="0"/>
              </a:rPr>
              <a:t>It is highly recommended to use the latest firmware version when programming AoFrio SCS controller, as constant improvements and new features are added, providing the best opportunity to ensure your equipment will operate as expected.</a:t>
            </a:r>
          </a:p>
          <a:p>
            <a:pPr marL="228600" indent="-228600">
              <a:buFont typeface="+mj-lt"/>
              <a:buAutoNum type="arabicPeriod"/>
            </a:pPr>
            <a:endParaRPr lang="en-NZ" sz="2000" b="1" dirty="0">
              <a:solidFill>
                <a:schemeClr val="bg2">
                  <a:lumMod val="10000"/>
                </a:schemeClr>
              </a:solidFill>
              <a:latin typeface="Arial" panose="020B0604020202020204" pitchFamily="34" charset="0"/>
              <a:cs typeface="Arial" panose="020B0604020202020204" pitchFamily="34" charset="0"/>
            </a:endParaRPr>
          </a:p>
          <a:p>
            <a:pPr marL="180000"/>
            <a:r>
              <a:rPr lang="en-NZ" sz="2000" dirty="0">
                <a:solidFill>
                  <a:schemeClr val="bg2">
                    <a:lumMod val="10000"/>
                  </a:schemeClr>
                </a:solidFill>
                <a:latin typeface="Arial" panose="020B0604020202020204" pitchFamily="34" charset="0"/>
                <a:cs typeface="Arial" panose="020B0604020202020204" pitchFamily="34" charset="0"/>
              </a:rPr>
              <a:t>	Please ensure the user permissions associated with your role include firmware file download, as set by your organization’s user manager. 	The required firmware version must be released to your database in the AoFrio Cloud (server) prior to the programming process.</a:t>
            </a:r>
          </a:p>
        </p:txBody>
      </p:sp>
      <p:pic>
        <p:nvPicPr>
          <p:cNvPr id="4" name="Picture 3">
            <a:extLst>
              <a:ext uri="{FF2B5EF4-FFF2-40B4-BE49-F238E27FC236}">
                <a16:creationId xmlns:a16="http://schemas.microsoft.com/office/drawing/2014/main" id="{DFD4E107-DDE5-9D11-5C1A-1F2EA997E333}"/>
              </a:ext>
            </a:extLst>
          </p:cNvPr>
          <p:cNvPicPr>
            <a:picLocks noChangeAspect="1"/>
          </p:cNvPicPr>
          <p:nvPr/>
        </p:nvPicPr>
        <p:blipFill rotWithShape="1">
          <a:blip r:embed="rId3"/>
          <a:srcRect b="33452"/>
          <a:stretch/>
        </p:blipFill>
        <p:spPr>
          <a:xfrm>
            <a:off x="960119" y="4513944"/>
            <a:ext cx="7634165" cy="3914775"/>
          </a:xfrm>
          <a:prstGeom prst="rect">
            <a:avLst/>
          </a:prstGeom>
          <a:effectLst>
            <a:outerShdw blurRad="101600" dist="50800" dir="5400000" algn="ctr" rotWithShape="0">
              <a:srgbClr val="000000">
                <a:alpha val="10000"/>
              </a:srgbClr>
            </a:outerShdw>
          </a:effectLst>
        </p:spPr>
      </p:pic>
      <p:sp>
        <p:nvSpPr>
          <p:cNvPr id="5" name="TextBox 4">
            <a:extLst>
              <a:ext uri="{FF2B5EF4-FFF2-40B4-BE49-F238E27FC236}">
                <a16:creationId xmlns:a16="http://schemas.microsoft.com/office/drawing/2014/main" id="{B113E44C-6011-6ADF-F74D-F913F0D12E1C}"/>
              </a:ext>
            </a:extLst>
          </p:cNvPr>
          <p:cNvSpPr txBox="1"/>
          <p:nvPr/>
        </p:nvSpPr>
        <p:spPr>
          <a:xfrm>
            <a:off x="8933516" y="4510240"/>
            <a:ext cx="8643284" cy="2862322"/>
          </a:xfrm>
          <a:prstGeom prst="rect">
            <a:avLst/>
          </a:prstGeom>
          <a:noFill/>
        </p:spPr>
        <p:txBody>
          <a:bodyPr wrap="square" rtlCol="0">
            <a:spAutoFit/>
          </a:bodyPr>
          <a:lstStyle/>
          <a:p>
            <a:pPr marL="228600" indent="-228600">
              <a:buFont typeface="+mj-lt"/>
              <a:buAutoNum type="arabicPeriod"/>
            </a:pPr>
            <a:r>
              <a:rPr lang="en-NZ" sz="2000" dirty="0">
                <a:solidFill>
                  <a:schemeClr val="bg2">
                    <a:lumMod val="10000"/>
                  </a:schemeClr>
                </a:solidFill>
                <a:latin typeface="Arial" panose="020B0604020202020204" pitchFamily="34" charset="0"/>
                <a:cs typeface="Arial" panose="020B0604020202020204" pitchFamily="34" charset="0"/>
              </a:rPr>
              <a:t>Download the required firmware file from the server</a:t>
            </a:r>
            <a:br>
              <a:rPr lang="en-NZ" sz="2000" b="1" dirty="0">
                <a:solidFill>
                  <a:schemeClr val="bg2">
                    <a:lumMod val="10000"/>
                  </a:schemeClr>
                </a:solidFill>
                <a:latin typeface="Arial" panose="020B0604020202020204" pitchFamily="34" charset="0"/>
                <a:cs typeface="Arial" panose="020B0604020202020204" pitchFamily="34" charset="0"/>
              </a:rPr>
            </a:br>
            <a:endParaRPr lang="en-NZ" sz="2000" dirty="0">
              <a:solidFill>
                <a:schemeClr val="bg2">
                  <a:lumMod val="10000"/>
                </a:schemeClr>
              </a:solidFill>
              <a:latin typeface="Arial" panose="020B0604020202020204" pitchFamily="34" charset="0"/>
              <a:cs typeface="Arial" panose="020B0604020202020204" pitchFamily="34" charset="0"/>
            </a:endParaRPr>
          </a:p>
          <a:p>
            <a:pPr marL="180000"/>
            <a:r>
              <a:rPr lang="en-NZ" sz="2000" b="1" dirty="0">
                <a:solidFill>
                  <a:schemeClr val="bg2">
                    <a:lumMod val="10000"/>
                  </a:schemeClr>
                </a:solidFill>
                <a:latin typeface="Arial" panose="020B0604020202020204" pitchFamily="34" charset="0"/>
                <a:cs typeface="Arial" panose="020B0604020202020204" pitchFamily="34" charset="0"/>
              </a:rPr>
              <a:t>1a. </a:t>
            </a:r>
            <a:r>
              <a:rPr lang="en-NZ" sz="2000" dirty="0">
                <a:solidFill>
                  <a:schemeClr val="bg2">
                    <a:lumMod val="10000"/>
                  </a:schemeClr>
                </a:solidFill>
                <a:latin typeface="Arial" panose="020B0604020202020204" pitchFamily="34" charset="0"/>
                <a:cs typeface="Arial" panose="020B0604020202020204" pitchFamily="34" charset="0"/>
              </a:rPr>
              <a:t>Navigate to the </a:t>
            </a:r>
            <a:r>
              <a:rPr lang="en-NZ" sz="2000" b="1" dirty="0">
                <a:solidFill>
                  <a:schemeClr val="bg2">
                    <a:lumMod val="10000"/>
                  </a:schemeClr>
                </a:solidFill>
                <a:latin typeface="Arial" panose="020B0604020202020204" pitchFamily="34" charset="0"/>
                <a:cs typeface="Arial" panose="020B0604020202020204" pitchFamily="34" charset="0"/>
              </a:rPr>
              <a:t>SETTINGS</a:t>
            </a:r>
            <a:r>
              <a:rPr lang="en-NZ" sz="2000" dirty="0">
                <a:solidFill>
                  <a:schemeClr val="bg2">
                    <a:lumMod val="10000"/>
                  </a:schemeClr>
                </a:solidFill>
                <a:latin typeface="Arial" panose="020B0604020202020204" pitchFamily="34" charset="0"/>
                <a:cs typeface="Arial" panose="020B0604020202020204" pitchFamily="34" charset="0"/>
              </a:rPr>
              <a:t> tab.</a:t>
            </a:r>
          </a:p>
          <a:p>
            <a:pPr marL="180000"/>
            <a:r>
              <a:rPr lang="en-NZ" sz="2000" b="1" dirty="0">
                <a:solidFill>
                  <a:schemeClr val="bg2">
                    <a:lumMod val="10000"/>
                  </a:schemeClr>
                </a:solidFill>
                <a:latin typeface="Arial" panose="020B0604020202020204" pitchFamily="34" charset="0"/>
                <a:cs typeface="Arial" panose="020B0604020202020204" pitchFamily="34" charset="0"/>
              </a:rPr>
              <a:t>1b. </a:t>
            </a:r>
            <a:r>
              <a:rPr lang="en-NZ" sz="2000" dirty="0">
                <a:solidFill>
                  <a:schemeClr val="bg2">
                    <a:lumMod val="10000"/>
                  </a:schemeClr>
                </a:solidFill>
                <a:latin typeface="Arial" panose="020B0604020202020204" pitchFamily="34" charset="0"/>
                <a:cs typeface="Arial" panose="020B0604020202020204" pitchFamily="34" charset="0"/>
              </a:rPr>
              <a:t>Access the </a:t>
            </a:r>
            <a:r>
              <a:rPr lang="en-NZ" sz="2000" b="1" dirty="0">
                <a:solidFill>
                  <a:schemeClr val="bg2">
                    <a:lumMod val="10000"/>
                  </a:schemeClr>
                </a:solidFill>
                <a:latin typeface="Arial" panose="020B0604020202020204" pitchFamily="34" charset="0"/>
                <a:cs typeface="Arial" panose="020B0604020202020204" pitchFamily="34" charset="0"/>
              </a:rPr>
              <a:t>FIRMWARE</a:t>
            </a:r>
            <a:r>
              <a:rPr lang="en-NZ" sz="2000" dirty="0">
                <a:solidFill>
                  <a:schemeClr val="bg2">
                    <a:lumMod val="10000"/>
                  </a:schemeClr>
                </a:solidFill>
                <a:latin typeface="Arial" panose="020B0604020202020204" pitchFamily="34" charset="0"/>
                <a:cs typeface="Arial" panose="020B0604020202020204" pitchFamily="34" charset="0"/>
              </a:rPr>
              <a:t> </a:t>
            </a:r>
            <a:r>
              <a:rPr lang="en-NZ" sz="2000" b="1" dirty="0">
                <a:solidFill>
                  <a:schemeClr val="bg2">
                    <a:lumMod val="10000"/>
                  </a:schemeClr>
                </a:solidFill>
                <a:latin typeface="Arial" panose="020B0604020202020204" pitchFamily="34" charset="0"/>
                <a:cs typeface="Arial" panose="020B0604020202020204" pitchFamily="34" charset="0"/>
              </a:rPr>
              <a:t>FILES </a:t>
            </a:r>
            <a:r>
              <a:rPr lang="en-NZ" sz="2000" dirty="0">
                <a:solidFill>
                  <a:schemeClr val="bg2">
                    <a:lumMod val="10000"/>
                  </a:schemeClr>
                </a:solidFill>
                <a:latin typeface="Arial" panose="020B0604020202020204" pitchFamily="34" charset="0"/>
                <a:cs typeface="Arial" panose="020B0604020202020204" pitchFamily="34" charset="0"/>
              </a:rPr>
              <a:t>submenu.</a:t>
            </a:r>
          </a:p>
          <a:p>
            <a:pPr marL="180000"/>
            <a:r>
              <a:rPr lang="en-NZ" sz="2000" b="1" dirty="0">
                <a:solidFill>
                  <a:schemeClr val="bg2">
                    <a:lumMod val="10000"/>
                  </a:schemeClr>
                </a:solidFill>
                <a:latin typeface="Arial" panose="020B0604020202020204" pitchFamily="34" charset="0"/>
                <a:cs typeface="Arial" panose="020B0604020202020204" pitchFamily="34" charset="0"/>
              </a:rPr>
              <a:t>1c. </a:t>
            </a:r>
            <a:r>
              <a:rPr lang="en-NZ" sz="2000" dirty="0">
                <a:solidFill>
                  <a:schemeClr val="bg2">
                    <a:lumMod val="10000"/>
                  </a:schemeClr>
                </a:solidFill>
                <a:latin typeface="Arial" panose="020B0604020202020204" pitchFamily="34" charset="0"/>
                <a:cs typeface="Arial" panose="020B0604020202020204" pitchFamily="34" charset="0"/>
              </a:rPr>
              <a:t>Select </a:t>
            </a:r>
            <a:r>
              <a:rPr lang="en-NZ" sz="2000" b="1" dirty="0">
                <a:solidFill>
                  <a:schemeClr val="bg2">
                    <a:lumMod val="10000"/>
                  </a:schemeClr>
                </a:solidFill>
                <a:latin typeface="Arial" panose="020B0604020202020204" pitchFamily="34" charset="0"/>
                <a:cs typeface="Arial" panose="020B0604020202020204" pitchFamily="34" charset="0"/>
              </a:rPr>
              <a:t>SERVER</a:t>
            </a:r>
            <a:r>
              <a:rPr lang="en-NZ" sz="2000" dirty="0">
                <a:solidFill>
                  <a:schemeClr val="bg2">
                    <a:lumMod val="10000"/>
                  </a:schemeClr>
                </a:solidFill>
                <a:latin typeface="Arial" panose="020B0604020202020204" pitchFamily="34" charset="0"/>
                <a:cs typeface="Arial" panose="020B0604020202020204" pitchFamily="34" charset="0"/>
              </a:rPr>
              <a:t> (or CLOUD STORE, depending on your software version).</a:t>
            </a:r>
          </a:p>
          <a:p>
            <a:pPr marL="180000"/>
            <a:r>
              <a:rPr lang="en-NZ" sz="2000" b="1" dirty="0">
                <a:solidFill>
                  <a:schemeClr val="bg2">
                    <a:lumMod val="10000"/>
                  </a:schemeClr>
                </a:solidFill>
                <a:latin typeface="Arial" panose="020B0604020202020204" pitchFamily="34" charset="0"/>
                <a:cs typeface="Arial" panose="020B0604020202020204" pitchFamily="34" charset="0"/>
              </a:rPr>
              <a:t>1d. </a:t>
            </a:r>
            <a:r>
              <a:rPr lang="en-NZ" sz="2000" dirty="0">
                <a:solidFill>
                  <a:schemeClr val="bg2">
                    <a:lumMod val="10000"/>
                  </a:schemeClr>
                </a:solidFill>
                <a:latin typeface="Arial" panose="020B0604020202020204" pitchFamily="34" charset="0"/>
                <a:cs typeface="Arial" panose="020B0604020202020204" pitchFamily="34" charset="0"/>
              </a:rPr>
              <a:t>Select the required firmware file by clicking on it, the file will be highlighted.</a:t>
            </a:r>
          </a:p>
          <a:p>
            <a:pPr marL="180000"/>
            <a:r>
              <a:rPr lang="en-NZ" sz="2000" b="1" dirty="0">
                <a:solidFill>
                  <a:schemeClr val="bg2">
                    <a:lumMod val="10000"/>
                  </a:schemeClr>
                </a:solidFill>
                <a:latin typeface="Arial" panose="020B0604020202020204" pitchFamily="34" charset="0"/>
                <a:cs typeface="Arial" panose="020B0604020202020204" pitchFamily="34" charset="0"/>
              </a:rPr>
              <a:t>1e. </a:t>
            </a:r>
            <a:r>
              <a:rPr lang="en-NZ" sz="2000" dirty="0">
                <a:solidFill>
                  <a:schemeClr val="bg2">
                    <a:lumMod val="10000"/>
                  </a:schemeClr>
                </a:solidFill>
                <a:latin typeface="Arial" panose="020B0604020202020204" pitchFamily="34" charset="0"/>
                <a:cs typeface="Arial" panose="020B0604020202020204" pitchFamily="34" charset="0"/>
              </a:rPr>
              <a:t>Click </a:t>
            </a:r>
            <a:r>
              <a:rPr lang="en-NZ" sz="2000" b="1" dirty="0">
                <a:solidFill>
                  <a:schemeClr val="bg2">
                    <a:lumMod val="10000"/>
                  </a:schemeClr>
                </a:solidFill>
                <a:latin typeface="Arial" panose="020B0604020202020204" pitchFamily="34" charset="0"/>
                <a:cs typeface="Arial" panose="020B0604020202020204" pitchFamily="34" charset="0"/>
              </a:rPr>
              <a:t>DOWNLOAD</a:t>
            </a:r>
            <a:r>
              <a:rPr lang="en-NZ" sz="2000" dirty="0">
                <a:solidFill>
                  <a:schemeClr val="bg2">
                    <a:lumMod val="10000"/>
                  </a:schemeClr>
                </a:solidFill>
                <a:latin typeface="Arial" panose="020B0604020202020204" pitchFamily="34" charset="0"/>
                <a:cs typeface="Arial" panose="020B0604020202020204" pitchFamily="34" charset="0"/>
              </a:rPr>
              <a:t> to save the selected firmware file.</a:t>
            </a:r>
          </a:p>
        </p:txBody>
      </p:sp>
      <p:pic>
        <p:nvPicPr>
          <p:cNvPr id="6" name="Graphic 5" descr="Badge Tick1 outline">
            <a:extLst>
              <a:ext uri="{FF2B5EF4-FFF2-40B4-BE49-F238E27FC236}">
                <a16:creationId xmlns:a16="http://schemas.microsoft.com/office/drawing/2014/main" id="{1C0B712F-B307-7CFD-CE65-00891D8D89F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51204" y="3574457"/>
            <a:ext cx="616227" cy="616227"/>
          </a:xfrm>
          <a:prstGeom prst="rect">
            <a:avLst/>
          </a:prstGeom>
        </p:spPr>
      </p:pic>
    </p:spTree>
    <p:extLst>
      <p:ext uri="{BB962C8B-B14F-4D97-AF65-F5344CB8AC3E}">
        <p14:creationId xmlns:p14="http://schemas.microsoft.com/office/powerpoint/2010/main" val="591463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Diagonal Corners Rounded 10">
            <a:extLst>
              <a:ext uri="{FF2B5EF4-FFF2-40B4-BE49-F238E27FC236}">
                <a16:creationId xmlns:a16="http://schemas.microsoft.com/office/drawing/2014/main" id="{D8431CA5-8A97-3A69-20F4-C36A250F09EF}"/>
              </a:ext>
            </a:extLst>
          </p:cNvPr>
          <p:cNvSpPr/>
          <p:nvPr/>
        </p:nvSpPr>
        <p:spPr>
          <a:xfrm>
            <a:off x="8858415" y="3483430"/>
            <a:ext cx="8950613" cy="2569028"/>
          </a:xfrm>
          <a:prstGeom prst="round2Diag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object 5">
            <a:extLst>
              <a:ext uri="{FF2B5EF4-FFF2-40B4-BE49-F238E27FC236}">
                <a16:creationId xmlns:a16="http://schemas.microsoft.com/office/drawing/2014/main" id="{BAE6D852-3AB4-E702-D4FB-84BCC3ED82FF}"/>
              </a:ext>
            </a:extLst>
          </p:cNvPr>
          <p:cNvSpPr txBox="1">
            <a:spLocks/>
          </p:cNvSpPr>
          <p:nvPr/>
        </p:nvSpPr>
        <p:spPr>
          <a:xfrm>
            <a:off x="960120" y="815483"/>
            <a:ext cx="13832048" cy="591187"/>
          </a:xfrm>
          <a:prstGeom prst="rect">
            <a:avLst/>
          </a:prstGeom>
        </p:spPr>
        <p:txBody>
          <a:bodyPr vert="horz" wrap="square" lIns="0" tIns="13970" rIns="0" bIns="0" rtlCol="0" anchor="t">
            <a:spAutoFit/>
          </a:bodyPr>
          <a:lstStyle>
            <a:lvl1pPr>
              <a:defRPr sz="3750" b="0" i="0">
                <a:solidFill>
                  <a:schemeClr val="bg1"/>
                </a:solidFill>
                <a:latin typeface="Arial"/>
                <a:ea typeface="+mj-ea"/>
                <a:cs typeface="Arial"/>
              </a:defRPr>
            </a:lvl1pPr>
          </a:lstStyle>
          <a:p>
            <a:pPr marL="12700">
              <a:spcBef>
                <a:spcPts val="110"/>
              </a:spcBef>
            </a:pPr>
            <a:r>
              <a:rPr lang="en-US" b="1" dirty="0">
                <a:solidFill>
                  <a:schemeClr val="tx1"/>
                </a:solidFill>
              </a:rPr>
              <a:t>Firmware files – 1 of 2 </a:t>
            </a:r>
          </a:p>
        </p:txBody>
      </p:sp>
      <p:pic>
        <p:nvPicPr>
          <p:cNvPr id="3" name="Picture 2">
            <a:extLst>
              <a:ext uri="{FF2B5EF4-FFF2-40B4-BE49-F238E27FC236}">
                <a16:creationId xmlns:a16="http://schemas.microsoft.com/office/drawing/2014/main" id="{A940F93E-C198-91FF-6401-FD908A6CC9FE}"/>
              </a:ext>
            </a:extLst>
          </p:cNvPr>
          <p:cNvPicPr>
            <a:picLocks noChangeAspect="1"/>
          </p:cNvPicPr>
          <p:nvPr/>
        </p:nvPicPr>
        <p:blipFill>
          <a:blip r:embed="rId3"/>
          <a:srcRect/>
          <a:stretch/>
        </p:blipFill>
        <p:spPr>
          <a:xfrm>
            <a:off x="960120" y="1718823"/>
            <a:ext cx="7591804" cy="5915691"/>
          </a:xfrm>
          <a:prstGeom prst="rect">
            <a:avLst/>
          </a:prstGeom>
          <a:effectLst>
            <a:outerShdw blurRad="101600" dist="50800" dir="5400000" algn="ctr" rotWithShape="0">
              <a:srgbClr val="000000">
                <a:alpha val="10000"/>
              </a:srgbClr>
            </a:outerShdw>
          </a:effectLst>
        </p:spPr>
      </p:pic>
      <p:pic>
        <p:nvPicPr>
          <p:cNvPr id="4" name="Picture 3">
            <a:extLst>
              <a:ext uri="{FF2B5EF4-FFF2-40B4-BE49-F238E27FC236}">
                <a16:creationId xmlns:a16="http://schemas.microsoft.com/office/drawing/2014/main" id="{F8FAC6B7-7C21-FA69-44E9-F57825F5FD2A}"/>
              </a:ext>
            </a:extLst>
          </p:cNvPr>
          <p:cNvPicPr>
            <a:picLocks noChangeAspect="1"/>
          </p:cNvPicPr>
          <p:nvPr/>
        </p:nvPicPr>
        <p:blipFill rotWithShape="1">
          <a:blip r:embed="rId4"/>
          <a:srcRect b="46749"/>
          <a:stretch/>
        </p:blipFill>
        <p:spPr>
          <a:xfrm>
            <a:off x="6616054" y="6310690"/>
            <a:ext cx="8176114" cy="3373758"/>
          </a:xfrm>
          <a:prstGeom prst="rect">
            <a:avLst/>
          </a:prstGeom>
          <a:effectLst>
            <a:outerShdw blurRad="101600" dist="50800" dir="5400000" algn="ctr" rotWithShape="0">
              <a:srgbClr val="000000">
                <a:alpha val="10000"/>
              </a:srgbClr>
            </a:outerShdw>
          </a:effectLst>
        </p:spPr>
      </p:pic>
      <p:sp>
        <p:nvSpPr>
          <p:cNvPr id="5" name="TextBox 4">
            <a:extLst>
              <a:ext uri="{FF2B5EF4-FFF2-40B4-BE49-F238E27FC236}">
                <a16:creationId xmlns:a16="http://schemas.microsoft.com/office/drawing/2014/main" id="{259AA2E5-B56E-3BEF-9575-9569B8AEA6C8}"/>
              </a:ext>
            </a:extLst>
          </p:cNvPr>
          <p:cNvSpPr txBox="1"/>
          <p:nvPr/>
        </p:nvSpPr>
        <p:spPr>
          <a:xfrm>
            <a:off x="8858415" y="1718823"/>
            <a:ext cx="8950613" cy="4632037"/>
          </a:xfrm>
          <a:prstGeom prst="rect">
            <a:avLst/>
          </a:prstGeom>
          <a:noFill/>
        </p:spPr>
        <p:txBody>
          <a:bodyPr wrap="square" rtlCol="0">
            <a:spAutoFit/>
          </a:bodyPr>
          <a:lstStyle/>
          <a:p>
            <a:pPr marL="228600" indent="-228600">
              <a:buFont typeface="+mj-lt"/>
              <a:buAutoNum type="arabicPeriod" startAt="2"/>
            </a:pPr>
            <a:r>
              <a:rPr lang="en-NZ" sz="2000" dirty="0">
                <a:solidFill>
                  <a:schemeClr val="bg2">
                    <a:lumMod val="10000"/>
                  </a:schemeClr>
                </a:solidFill>
                <a:latin typeface="Arial" panose="020B0604020202020204" pitchFamily="34" charset="0"/>
                <a:cs typeface="Arial" panose="020B0604020202020204" pitchFamily="34" charset="0"/>
              </a:rPr>
              <a:t>Validate the firmware file has been downloaded successfully</a:t>
            </a:r>
            <a:br>
              <a:rPr lang="en-NZ" sz="2000" b="1" dirty="0">
                <a:solidFill>
                  <a:schemeClr val="bg2">
                    <a:lumMod val="10000"/>
                  </a:schemeClr>
                </a:solidFill>
                <a:latin typeface="Arial" panose="020B0604020202020204" pitchFamily="34" charset="0"/>
                <a:cs typeface="Arial" panose="020B0604020202020204" pitchFamily="34" charset="0"/>
              </a:rPr>
            </a:br>
            <a:br>
              <a:rPr lang="en-NZ" sz="2000" b="1" dirty="0">
                <a:solidFill>
                  <a:schemeClr val="bg2">
                    <a:lumMod val="10000"/>
                  </a:schemeClr>
                </a:solidFill>
                <a:latin typeface="Arial" panose="020B0604020202020204" pitchFamily="34" charset="0"/>
                <a:cs typeface="Arial" panose="020B0604020202020204" pitchFamily="34" charset="0"/>
              </a:rPr>
            </a:br>
            <a:r>
              <a:rPr lang="en-NZ" sz="2000" b="1" dirty="0">
                <a:solidFill>
                  <a:schemeClr val="bg2">
                    <a:lumMod val="10000"/>
                  </a:schemeClr>
                </a:solidFill>
                <a:latin typeface="Arial" panose="020B0604020202020204" pitchFamily="34" charset="0"/>
                <a:cs typeface="Arial" panose="020B0604020202020204" pitchFamily="34" charset="0"/>
              </a:rPr>
              <a:t>2a. </a:t>
            </a:r>
            <a:r>
              <a:rPr lang="en-NZ" sz="2000" dirty="0">
                <a:solidFill>
                  <a:schemeClr val="bg2">
                    <a:lumMod val="10000"/>
                  </a:schemeClr>
                </a:solidFill>
                <a:latin typeface="Arial" panose="020B0604020202020204" pitchFamily="34" charset="0"/>
                <a:cs typeface="Arial" panose="020B0604020202020204" pitchFamily="34" charset="0"/>
              </a:rPr>
              <a:t>A message about successful download will be shown.</a:t>
            </a:r>
            <a:br>
              <a:rPr lang="en-NZ" sz="2000" dirty="0">
                <a:solidFill>
                  <a:schemeClr val="bg2">
                    <a:lumMod val="10000"/>
                  </a:schemeClr>
                </a:solidFill>
                <a:latin typeface="Arial" panose="020B0604020202020204" pitchFamily="34" charset="0"/>
                <a:cs typeface="Arial" panose="020B0604020202020204" pitchFamily="34" charset="0"/>
              </a:rPr>
            </a:br>
            <a:r>
              <a:rPr lang="en-NZ" sz="2000" b="1" dirty="0">
                <a:solidFill>
                  <a:schemeClr val="bg2">
                    <a:lumMod val="10000"/>
                  </a:schemeClr>
                </a:solidFill>
                <a:latin typeface="Arial" panose="020B0604020202020204" pitchFamily="34" charset="0"/>
                <a:cs typeface="Arial" panose="020B0604020202020204" pitchFamily="34" charset="0"/>
              </a:rPr>
              <a:t>2b. </a:t>
            </a:r>
            <a:r>
              <a:rPr lang="en-NZ" sz="2000" dirty="0">
                <a:solidFill>
                  <a:schemeClr val="bg2">
                    <a:lumMod val="10000"/>
                  </a:schemeClr>
                </a:solidFill>
                <a:latin typeface="Arial" panose="020B0604020202020204" pitchFamily="34" charset="0"/>
                <a:cs typeface="Arial" panose="020B0604020202020204" pitchFamily="34" charset="0"/>
              </a:rPr>
              <a:t>Downloaded firmware files will now be visible under the </a:t>
            </a:r>
            <a:r>
              <a:rPr lang="en-NZ" sz="2000" b="1" dirty="0">
                <a:solidFill>
                  <a:schemeClr val="bg2">
                    <a:lumMod val="10000"/>
                  </a:schemeClr>
                </a:solidFill>
                <a:latin typeface="Arial" panose="020B0604020202020204" pitchFamily="34" charset="0"/>
                <a:cs typeface="Arial" panose="020B0604020202020204" pitchFamily="34" charset="0"/>
              </a:rPr>
              <a:t>LOCAL FILES</a:t>
            </a:r>
            <a:r>
              <a:rPr lang="en-NZ" sz="2000" dirty="0">
                <a:solidFill>
                  <a:schemeClr val="bg2">
                    <a:lumMod val="10000"/>
                  </a:schemeClr>
                </a:solidFill>
                <a:latin typeface="Arial" panose="020B0604020202020204" pitchFamily="34" charset="0"/>
                <a:cs typeface="Arial" panose="020B0604020202020204" pitchFamily="34" charset="0"/>
              </a:rPr>
              <a:t>, or under the </a:t>
            </a:r>
            <a:r>
              <a:rPr lang="en-NZ" sz="2000" b="1" dirty="0">
                <a:solidFill>
                  <a:schemeClr val="bg2">
                    <a:lumMod val="10000"/>
                  </a:schemeClr>
                </a:solidFill>
                <a:latin typeface="Arial" panose="020B0604020202020204" pitchFamily="34" charset="0"/>
                <a:cs typeface="Arial" panose="020B0604020202020204" pitchFamily="34" charset="0"/>
              </a:rPr>
              <a:t>LOCAL</a:t>
            </a:r>
            <a:r>
              <a:rPr lang="en-NZ" sz="2000" dirty="0">
                <a:solidFill>
                  <a:schemeClr val="bg2">
                    <a:lumMod val="10000"/>
                  </a:schemeClr>
                </a:solidFill>
                <a:latin typeface="Arial" panose="020B0604020202020204" pitchFamily="34" charset="0"/>
                <a:cs typeface="Arial" panose="020B0604020202020204" pitchFamily="34" charset="0"/>
              </a:rPr>
              <a:t> tab depending on your software version.</a:t>
            </a:r>
          </a:p>
          <a:p>
            <a:pPr marL="228600" indent="-228600">
              <a:buFont typeface="+mj-lt"/>
              <a:buAutoNum type="arabicPeriod" startAt="2"/>
            </a:pPr>
            <a:endParaRPr lang="en-NZ" sz="2000" dirty="0">
              <a:solidFill>
                <a:schemeClr val="bg2">
                  <a:lumMod val="10000"/>
                </a:schemeClr>
              </a:solidFill>
              <a:latin typeface="Arial" panose="020B0604020202020204" pitchFamily="34" charset="0"/>
              <a:cs typeface="Arial" panose="020B0604020202020204" pitchFamily="34" charset="0"/>
            </a:endParaRPr>
          </a:p>
          <a:p>
            <a:pPr marL="180000">
              <a:spcAft>
                <a:spcPts val="600"/>
              </a:spcAft>
            </a:pPr>
            <a:r>
              <a:rPr lang="en-NZ" sz="2000" dirty="0">
                <a:solidFill>
                  <a:schemeClr val="bg2">
                    <a:lumMod val="10000"/>
                  </a:schemeClr>
                </a:solidFill>
              </a:rPr>
              <a:t>	All the firmware files listed under the LOCAL tab will be visible in the 	firmware drop down selection for the configuration file or lookup file, 	which is used to define which version will be used during 	programming.</a:t>
            </a:r>
          </a:p>
          <a:p>
            <a:pPr marL="180000">
              <a:spcAft>
                <a:spcPts val="600"/>
              </a:spcAft>
            </a:pPr>
            <a:endParaRPr lang="en-NZ" sz="2000" b="1" dirty="0">
              <a:solidFill>
                <a:schemeClr val="bg2">
                  <a:lumMod val="10000"/>
                </a:schemeClr>
              </a:solidFill>
            </a:endParaRPr>
          </a:p>
          <a:p>
            <a:pPr marL="180000">
              <a:spcAft>
                <a:spcPts val="600"/>
              </a:spcAft>
            </a:pPr>
            <a:r>
              <a:rPr lang="en-NZ" sz="2000" b="1" dirty="0">
                <a:solidFill>
                  <a:schemeClr val="bg2">
                    <a:lumMod val="10000"/>
                  </a:schemeClr>
                </a:solidFill>
              </a:rPr>
              <a:t>	It is recommended that only the necessary files be kept in 	LOCAL storage to avoid confusion and potential for errors.</a:t>
            </a:r>
          </a:p>
          <a:p>
            <a:pPr marL="228600" indent="-228600">
              <a:buFont typeface="+mj-lt"/>
              <a:buAutoNum type="arabicPeriod" startAt="2"/>
            </a:pPr>
            <a:endParaRPr lang="en-NZ" sz="2000" dirty="0">
              <a:solidFill>
                <a:schemeClr val="bg2">
                  <a:lumMod val="10000"/>
                </a:schemeClr>
              </a:solidFill>
              <a:latin typeface="Arial" panose="020B0604020202020204" pitchFamily="34" charset="0"/>
              <a:cs typeface="Arial" panose="020B0604020202020204" pitchFamily="34" charset="0"/>
            </a:endParaRPr>
          </a:p>
        </p:txBody>
      </p:sp>
      <p:pic>
        <p:nvPicPr>
          <p:cNvPr id="12" name="Graphic 11" descr="Badge Tick1 outline">
            <a:extLst>
              <a:ext uri="{FF2B5EF4-FFF2-40B4-BE49-F238E27FC236}">
                <a16:creationId xmlns:a16="http://schemas.microsoft.com/office/drawing/2014/main" id="{74490C5F-25B1-AFF1-823C-C7CDACDA1C7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88917" y="3706643"/>
            <a:ext cx="616227" cy="616227"/>
          </a:xfrm>
          <a:prstGeom prst="rect">
            <a:avLst/>
          </a:prstGeom>
        </p:spPr>
      </p:pic>
    </p:spTree>
    <p:extLst>
      <p:ext uri="{BB962C8B-B14F-4D97-AF65-F5344CB8AC3E}">
        <p14:creationId xmlns:p14="http://schemas.microsoft.com/office/powerpoint/2010/main" val="2518511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5">
            <a:extLst>
              <a:ext uri="{FF2B5EF4-FFF2-40B4-BE49-F238E27FC236}">
                <a16:creationId xmlns:a16="http://schemas.microsoft.com/office/drawing/2014/main" id="{BAE6D852-3AB4-E702-D4FB-84BCC3ED82FF}"/>
              </a:ext>
            </a:extLst>
          </p:cNvPr>
          <p:cNvSpPr txBox="1">
            <a:spLocks/>
          </p:cNvSpPr>
          <p:nvPr/>
        </p:nvSpPr>
        <p:spPr>
          <a:xfrm>
            <a:off x="960120" y="815483"/>
            <a:ext cx="13832048" cy="591187"/>
          </a:xfrm>
          <a:prstGeom prst="rect">
            <a:avLst/>
          </a:prstGeom>
        </p:spPr>
        <p:txBody>
          <a:bodyPr vert="horz" wrap="square" lIns="0" tIns="13970" rIns="0" bIns="0" rtlCol="0" anchor="t">
            <a:spAutoFit/>
          </a:bodyPr>
          <a:lstStyle>
            <a:lvl1pPr>
              <a:defRPr sz="3750" b="0" i="0">
                <a:solidFill>
                  <a:schemeClr val="bg1"/>
                </a:solidFill>
                <a:latin typeface="Arial"/>
                <a:ea typeface="+mj-ea"/>
                <a:cs typeface="Arial"/>
              </a:defRPr>
            </a:lvl1pPr>
          </a:lstStyle>
          <a:p>
            <a:pPr marL="12700">
              <a:spcBef>
                <a:spcPts val="110"/>
              </a:spcBef>
            </a:pPr>
            <a:r>
              <a:rPr lang="en-US" b="1" dirty="0">
                <a:solidFill>
                  <a:schemeClr val="tx1"/>
                </a:solidFill>
              </a:rPr>
              <a:t>Firmware files – 2 of 2</a:t>
            </a:r>
          </a:p>
        </p:txBody>
      </p:sp>
      <p:pic>
        <p:nvPicPr>
          <p:cNvPr id="3" name="Picture 2">
            <a:extLst>
              <a:ext uri="{FF2B5EF4-FFF2-40B4-BE49-F238E27FC236}">
                <a16:creationId xmlns:a16="http://schemas.microsoft.com/office/drawing/2014/main" id="{B1EE24C6-D5C2-8855-6CCA-F9CA11F99329}"/>
              </a:ext>
            </a:extLst>
          </p:cNvPr>
          <p:cNvPicPr>
            <a:picLocks noChangeAspect="1"/>
          </p:cNvPicPr>
          <p:nvPr/>
        </p:nvPicPr>
        <p:blipFill>
          <a:blip r:embed="rId3"/>
          <a:srcRect/>
          <a:stretch/>
        </p:blipFill>
        <p:spPr>
          <a:xfrm>
            <a:off x="960120" y="1615767"/>
            <a:ext cx="8373498" cy="6657376"/>
          </a:xfrm>
          <a:prstGeom prst="rect">
            <a:avLst/>
          </a:prstGeom>
          <a:effectLst>
            <a:outerShdw blurRad="101600" dist="50800" dir="5400000" algn="ctr" rotWithShape="0">
              <a:srgbClr val="000000">
                <a:alpha val="10000"/>
              </a:srgbClr>
            </a:outerShdw>
          </a:effectLst>
        </p:spPr>
      </p:pic>
      <p:sp>
        <p:nvSpPr>
          <p:cNvPr id="4" name="TextBox 3">
            <a:extLst>
              <a:ext uri="{FF2B5EF4-FFF2-40B4-BE49-F238E27FC236}">
                <a16:creationId xmlns:a16="http://schemas.microsoft.com/office/drawing/2014/main" id="{16707FA9-E81E-D2F4-236F-AC2488E7CC80}"/>
              </a:ext>
            </a:extLst>
          </p:cNvPr>
          <p:cNvSpPr txBox="1"/>
          <p:nvPr/>
        </p:nvSpPr>
        <p:spPr>
          <a:xfrm>
            <a:off x="9551760" y="1615766"/>
            <a:ext cx="8126640" cy="3785652"/>
          </a:xfrm>
          <a:prstGeom prst="rect">
            <a:avLst/>
          </a:prstGeom>
          <a:noFill/>
        </p:spPr>
        <p:txBody>
          <a:bodyPr wrap="square" rtlCol="0">
            <a:spAutoFit/>
          </a:bodyPr>
          <a:lstStyle/>
          <a:p>
            <a:pPr marL="228600" indent="-228600">
              <a:buFont typeface="+mj-lt"/>
              <a:buAutoNum type="arabicPeriod" startAt="3"/>
            </a:pPr>
            <a:r>
              <a:rPr lang="en-NZ" sz="2000" dirty="0">
                <a:solidFill>
                  <a:schemeClr val="bg2">
                    <a:lumMod val="10000"/>
                  </a:schemeClr>
                </a:solidFill>
                <a:latin typeface="Arial" panose="020B0604020202020204" pitchFamily="34" charset="0"/>
                <a:cs typeface="Arial" panose="020B0604020202020204" pitchFamily="34" charset="0"/>
              </a:rPr>
              <a:t>Define latest firmware</a:t>
            </a:r>
          </a:p>
          <a:p>
            <a:endParaRPr lang="en-NZ" sz="2000" dirty="0">
              <a:solidFill>
                <a:schemeClr val="bg2">
                  <a:lumMod val="10000"/>
                </a:schemeClr>
              </a:solidFill>
              <a:latin typeface="Arial" panose="020B0604020202020204" pitchFamily="34" charset="0"/>
              <a:cs typeface="Arial" panose="020B0604020202020204" pitchFamily="34" charset="0"/>
            </a:endParaRPr>
          </a:p>
          <a:p>
            <a:r>
              <a:rPr lang="en-NZ" sz="2000" dirty="0">
                <a:solidFill>
                  <a:schemeClr val="bg2">
                    <a:lumMod val="10000"/>
                  </a:schemeClr>
                </a:solidFill>
                <a:latin typeface="Arial" panose="020B0604020202020204" pitchFamily="34" charset="0"/>
                <a:cs typeface="Arial" panose="020B0604020202020204" pitchFamily="34" charset="0"/>
              </a:rPr>
              <a:t>One of the firmware files listed under the LOCAL tab may be defined as the latest firmware. This selection associates a firmware version to be installed when the latest firmware option is selected from the dropdown list at the time of programming.</a:t>
            </a:r>
          </a:p>
          <a:p>
            <a:pPr marL="180000"/>
            <a:endParaRPr lang="en-NZ" sz="2000" dirty="0">
              <a:solidFill>
                <a:schemeClr val="bg2">
                  <a:lumMod val="10000"/>
                </a:schemeClr>
              </a:solidFill>
              <a:latin typeface="Arial" panose="020B0604020202020204" pitchFamily="34" charset="0"/>
              <a:cs typeface="Arial" panose="020B0604020202020204" pitchFamily="34" charset="0"/>
            </a:endParaRPr>
          </a:p>
          <a:p>
            <a:pPr marL="180000"/>
            <a:r>
              <a:rPr lang="en-NZ" sz="2000" b="1" dirty="0">
                <a:solidFill>
                  <a:schemeClr val="bg2">
                    <a:lumMod val="10000"/>
                  </a:schemeClr>
                </a:solidFill>
                <a:latin typeface="Arial" panose="020B0604020202020204" pitchFamily="34" charset="0"/>
                <a:cs typeface="Arial" panose="020B0604020202020204" pitchFamily="34" charset="0"/>
              </a:rPr>
              <a:t>3a. </a:t>
            </a:r>
            <a:r>
              <a:rPr lang="en-NZ" sz="2000" dirty="0">
                <a:solidFill>
                  <a:schemeClr val="bg2">
                    <a:lumMod val="10000"/>
                  </a:schemeClr>
                </a:solidFill>
                <a:latin typeface="Arial" panose="020B0604020202020204" pitchFamily="34" charset="0"/>
                <a:cs typeface="Arial" panose="020B0604020202020204" pitchFamily="34" charset="0"/>
              </a:rPr>
              <a:t>Navigate to the </a:t>
            </a:r>
            <a:r>
              <a:rPr lang="en-NZ" sz="2000" b="1" dirty="0">
                <a:solidFill>
                  <a:schemeClr val="bg2">
                    <a:lumMod val="10000"/>
                  </a:schemeClr>
                </a:solidFill>
                <a:latin typeface="Arial" panose="020B0604020202020204" pitchFamily="34" charset="0"/>
                <a:cs typeface="Arial" panose="020B0604020202020204" pitchFamily="34" charset="0"/>
              </a:rPr>
              <a:t>SETTINGS</a:t>
            </a:r>
            <a:r>
              <a:rPr lang="en-NZ" sz="2000" dirty="0">
                <a:solidFill>
                  <a:schemeClr val="bg2">
                    <a:lumMod val="10000"/>
                  </a:schemeClr>
                </a:solidFill>
                <a:latin typeface="Arial" panose="020B0604020202020204" pitchFamily="34" charset="0"/>
                <a:cs typeface="Arial" panose="020B0604020202020204" pitchFamily="34" charset="0"/>
              </a:rPr>
              <a:t> tab. </a:t>
            </a:r>
          </a:p>
          <a:p>
            <a:pPr marL="180000"/>
            <a:r>
              <a:rPr lang="en-NZ" sz="2000" b="1" dirty="0">
                <a:solidFill>
                  <a:schemeClr val="bg2">
                    <a:lumMod val="10000"/>
                  </a:schemeClr>
                </a:solidFill>
                <a:latin typeface="Arial" panose="020B0604020202020204" pitchFamily="34" charset="0"/>
                <a:cs typeface="Arial" panose="020B0604020202020204" pitchFamily="34" charset="0"/>
              </a:rPr>
              <a:t>3b. </a:t>
            </a:r>
            <a:r>
              <a:rPr lang="en-NZ" sz="2000" dirty="0">
                <a:solidFill>
                  <a:schemeClr val="bg2">
                    <a:lumMod val="10000"/>
                  </a:schemeClr>
                </a:solidFill>
                <a:latin typeface="Arial" panose="020B0604020202020204" pitchFamily="34" charset="0"/>
                <a:cs typeface="Arial" panose="020B0604020202020204" pitchFamily="34" charset="0"/>
              </a:rPr>
              <a:t>Access the </a:t>
            </a:r>
            <a:r>
              <a:rPr lang="en-NZ" sz="2000" b="1" dirty="0">
                <a:solidFill>
                  <a:schemeClr val="bg2">
                    <a:lumMod val="10000"/>
                  </a:schemeClr>
                </a:solidFill>
                <a:latin typeface="Arial" panose="020B0604020202020204" pitchFamily="34" charset="0"/>
                <a:cs typeface="Arial" panose="020B0604020202020204" pitchFamily="34" charset="0"/>
              </a:rPr>
              <a:t>APPLICATION</a:t>
            </a:r>
            <a:r>
              <a:rPr lang="en-NZ" sz="2000" dirty="0">
                <a:solidFill>
                  <a:schemeClr val="bg2">
                    <a:lumMod val="10000"/>
                  </a:schemeClr>
                </a:solidFill>
                <a:latin typeface="Arial" panose="020B0604020202020204" pitchFamily="34" charset="0"/>
                <a:cs typeface="Arial" panose="020B0604020202020204" pitchFamily="34" charset="0"/>
              </a:rPr>
              <a:t> submenu. </a:t>
            </a:r>
          </a:p>
          <a:p>
            <a:pPr marL="180000"/>
            <a:r>
              <a:rPr lang="en-NZ" sz="2000" b="1" dirty="0">
                <a:solidFill>
                  <a:schemeClr val="bg2">
                    <a:lumMod val="10000"/>
                  </a:schemeClr>
                </a:solidFill>
                <a:latin typeface="Arial" panose="020B0604020202020204" pitchFamily="34" charset="0"/>
                <a:cs typeface="Arial" panose="020B0604020202020204" pitchFamily="34" charset="0"/>
              </a:rPr>
              <a:t>3c. </a:t>
            </a:r>
            <a:r>
              <a:rPr lang="en-NZ" sz="2000" dirty="0">
                <a:solidFill>
                  <a:schemeClr val="bg2">
                    <a:lumMod val="10000"/>
                  </a:schemeClr>
                </a:solidFill>
                <a:latin typeface="Arial" panose="020B0604020202020204" pitchFamily="34" charset="0"/>
                <a:cs typeface="Arial" panose="020B0604020202020204" pitchFamily="34" charset="0"/>
              </a:rPr>
              <a:t>From the </a:t>
            </a:r>
            <a:r>
              <a:rPr lang="en-NZ" sz="2000" b="1" dirty="0">
                <a:solidFill>
                  <a:schemeClr val="bg2">
                    <a:lumMod val="10000"/>
                  </a:schemeClr>
                </a:solidFill>
                <a:latin typeface="Arial" panose="020B0604020202020204" pitchFamily="34" charset="0"/>
                <a:cs typeface="Arial" panose="020B0604020202020204" pitchFamily="34" charset="0"/>
              </a:rPr>
              <a:t>LATEST FIRMWARE</a:t>
            </a:r>
            <a:r>
              <a:rPr lang="en-NZ" sz="2000" dirty="0">
                <a:solidFill>
                  <a:schemeClr val="bg2">
                    <a:lumMod val="10000"/>
                  </a:schemeClr>
                </a:solidFill>
                <a:latin typeface="Arial" panose="020B0604020202020204" pitchFamily="34" charset="0"/>
                <a:cs typeface="Arial" panose="020B0604020202020204" pitchFamily="34" charset="0"/>
              </a:rPr>
              <a:t> dropdown, select the appropriate version.</a:t>
            </a:r>
          </a:p>
          <a:p>
            <a:pPr marL="180000"/>
            <a:endParaRPr lang="en-NZ" sz="2000" dirty="0">
              <a:solidFill>
                <a:schemeClr val="bg2">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7364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Diagonal Corners Rounded 4">
            <a:extLst>
              <a:ext uri="{FF2B5EF4-FFF2-40B4-BE49-F238E27FC236}">
                <a16:creationId xmlns:a16="http://schemas.microsoft.com/office/drawing/2014/main" id="{CF6597BF-E821-1928-A04A-6635440A5C9D}"/>
              </a:ext>
            </a:extLst>
          </p:cNvPr>
          <p:cNvSpPr/>
          <p:nvPr/>
        </p:nvSpPr>
        <p:spPr>
          <a:xfrm>
            <a:off x="960120" y="2865119"/>
            <a:ext cx="16906966" cy="1149532"/>
          </a:xfrm>
          <a:prstGeom prst="round2Diag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object 5">
            <a:extLst>
              <a:ext uri="{FF2B5EF4-FFF2-40B4-BE49-F238E27FC236}">
                <a16:creationId xmlns:a16="http://schemas.microsoft.com/office/drawing/2014/main" id="{BAE6D852-3AB4-E702-D4FB-84BCC3ED82FF}"/>
              </a:ext>
            </a:extLst>
          </p:cNvPr>
          <p:cNvSpPr txBox="1">
            <a:spLocks/>
          </p:cNvSpPr>
          <p:nvPr/>
        </p:nvSpPr>
        <p:spPr>
          <a:xfrm>
            <a:off x="960120" y="815483"/>
            <a:ext cx="13832048" cy="591187"/>
          </a:xfrm>
          <a:prstGeom prst="rect">
            <a:avLst/>
          </a:prstGeom>
        </p:spPr>
        <p:txBody>
          <a:bodyPr vert="horz" wrap="square" lIns="0" tIns="13970" rIns="0" bIns="0" rtlCol="0" anchor="t">
            <a:spAutoFit/>
          </a:bodyPr>
          <a:lstStyle>
            <a:lvl1pPr>
              <a:defRPr sz="3750" b="0" i="0">
                <a:solidFill>
                  <a:schemeClr val="bg1"/>
                </a:solidFill>
                <a:latin typeface="Arial"/>
                <a:ea typeface="+mj-ea"/>
                <a:cs typeface="Arial"/>
              </a:defRPr>
            </a:lvl1pPr>
          </a:lstStyle>
          <a:p>
            <a:pPr marL="12700">
              <a:spcBef>
                <a:spcPts val="110"/>
              </a:spcBef>
            </a:pPr>
            <a:r>
              <a:rPr lang="en-US" b="1" dirty="0">
                <a:solidFill>
                  <a:schemeClr val="tx1"/>
                </a:solidFill>
              </a:rPr>
              <a:t>Configuration files – 1 of 15</a:t>
            </a:r>
          </a:p>
        </p:txBody>
      </p:sp>
      <p:sp>
        <p:nvSpPr>
          <p:cNvPr id="3" name="TextBox 2">
            <a:extLst>
              <a:ext uri="{FF2B5EF4-FFF2-40B4-BE49-F238E27FC236}">
                <a16:creationId xmlns:a16="http://schemas.microsoft.com/office/drawing/2014/main" id="{08EC48B6-AF78-A41A-59FA-5D8F84DCA84F}"/>
              </a:ext>
            </a:extLst>
          </p:cNvPr>
          <p:cNvSpPr txBox="1"/>
          <p:nvPr/>
        </p:nvSpPr>
        <p:spPr>
          <a:xfrm>
            <a:off x="960120" y="1457325"/>
            <a:ext cx="16631194" cy="2246769"/>
          </a:xfrm>
          <a:prstGeom prst="rect">
            <a:avLst/>
          </a:prstGeom>
          <a:noFill/>
        </p:spPr>
        <p:txBody>
          <a:bodyPr wrap="square" rtlCol="0">
            <a:spAutoFit/>
          </a:bodyPr>
          <a:lstStyle/>
          <a:p>
            <a:r>
              <a:rPr lang="en-NZ" sz="2000" dirty="0">
                <a:solidFill>
                  <a:schemeClr val="bg2">
                    <a:lumMod val="10000"/>
                  </a:schemeClr>
                </a:solidFill>
                <a:latin typeface="Arial" panose="020B0604020202020204" pitchFamily="34" charset="0"/>
                <a:cs typeface="Arial" panose="020B0604020202020204" pitchFamily="34" charset="0"/>
              </a:rPr>
              <a:t>The Cradle Programmer allows you to create configuration files to be used in production.</a:t>
            </a:r>
            <a:br>
              <a:rPr lang="en-NZ" sz="2000" dirty="0">
                <a:solidFill>
                  <a:schemeClr val="bg2">
                    <a:lumMod val="10000"/>
                  </a:schemeClr>
                </a:solidFill>
                <a:latin typeface="Arial" panose="020B0604020202020204" pitchFamily="34" charset="0"/>
                <a:cs typeface="Arial" panose="020B0604020202020204" pitchFamily="34" charset="0"/>
              </a:rPr>
            </a:br>
            <a:endParaRPr lang="en-NZ" sz="2000" dirty="0">
              <a:solidFill>
                <a:schemeClr val="bg2">
                  <a:lumMod val="10000"/>
                </a:schemeClr>
              </a:solidFill>
              <a:latin typeface="Arial" panose="020B0604020202020204" pitchFamily="34" charset="0"/>
              <a:cs typeface="Arial" panose="020B0604020202020204" pitchFamily="34" charset="0"/>
            </a:endParaRPr>
          </a:p>
          <a:p>
            <a:r>
              <a:rPr lang="en-NZ" sz="2000" dirty="0">
                <a:solidFill>
                  <a:schemeClr val="bg2">
                    <a:lumMod val="10000"/>
                  </a:schemeClr>
                </a:solidFill>
                <a:latin typeface="Arial" panose="020B0604020202020204" pitchFamily="34" charset="0"/>
                <a:cs typeface="Arial" panose="020B0604020202020204" pitchFamily="34" charset="0"/>
              </a:rPr>
              <a:t>These are intended to facilitate selection during production and can be made to manage specific equipment model, owner, firmware version, or more. The selection of the available components is dependent on the way the configuration file is set.</a:t>
            </a:r>
          </a:p>
          <a:p>
            <a:endParaRPr lang="en-NZ" sz="2000" dirty="0">
              <a:solidFill>
                <a:schemeClr val="bg2">
                  <a:lumMod val="10000"/>
                </a:schemeClr>
              </a:solidFill>
              <a:latin typeface="Arial" panose="020B0604020202020204" pitchFamily="34" charset="0"/>
              <a:cs typeface="Arial" panose="020B0604020202020204" pitchFamily="34" charset="0"/>
            </a:endParaRPr>
          </a:p>
          <a:p>
            <a:pPr marL="180000"/>
            <a:r>
              <a:rPr lang="en-NZ" sz="2000" dirty="0">
                <a:solidFill>
                  <a:schemeClr val="bg2">
                    <a:lumMod val="10000"/>
                  </a:schemeClr>
                </a:solidFill>
                <a:latin typeface="Arial" panose="020B0604020202020204" pitchFamily="34" charset="0"/>
                <a:cs typeface="Arial" panose="020B0604020202020204" pitchFamily="34" charset="0"/>
              </a:rPr>
              <a:t>	The creation of configuration files should be done by (or in collaboration with) the appropriate manufacturing or production managers in 	your organization as it strongly impacts the equipment production process.</a:t>
            </a:r>
            <a:endParaRPr lang="en-US" sz="2000" dirty="0">
              <a:latin typeface="Arial" panose="020B0604020202020204" pitchFamily="34" charset="0"/>
              <a:cs typeface="Arial" panose="020B0604020202020204" pitchFamily="34" charset="0"/>
            </a:endParaRPr>
          </a:p>
        </p:txBody>
      </p:sp>
      <p:pic>
        <p:nvPicPr>
          <p:cNvPr id="4" name="Graphic 3" descr="Badge Tick1 outline">
            <a:extLst>
              <a:ext uri="{FF2B5EF4-FFF2-40B4-BE49-F238E27FC236}">
                <a16:creationId xmlns:a16="http://schemas.microsoft.com/office/drawing/2014/main" id="{E103F6D4-FEA1-BA2C-528B-D8FC1FF84E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33203" y="3078853"/>
            <a:ext cx="616227" cy="616227"/>
          </a:xfrm>
          <a:prstGeom prst="rect">
            <a:avLst/>
          </a:prstGeom>
        </p:spPr>
      </p:pic>
    </p:spTree>
    <p:extLst>
      <p:ext uri="{BB962C8B-B14F-4D97-AF65-F5344CB8AC3E}">
        <p14:creationId xmlns:p14="http://schemas.microsoft.com/office/powerpoint/2010/main" val="3384116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5">
            <a:extLst>
              <a:ext uri="{FF2B5EF4-FFF2-40B4-BE49-F238E27FC236}">
                <a16:creationId xmlns:a16="http://schemas.microsoft.com/office/drawing/2014/main" id="{BAE6D852-3AB4-E702-D4FB-84BCC3ED82FF}"/>
              </a:ext>
            </a:extLst>
          </p:cNvPr>
          <p:cNvSpPr txBox="1">
            <a:spLocks/>
          </p:cNvSpPr>
          <p:nvPr/>
        </p:nvSpPr>
        <p:spPr>
          <a:xfrm>
            <a:off x="960120" y="815483"/>
            <a:ext cx="13832048" cy="591187"/>
          </a:xfrm>
          <a:prstGeom prst="rect">
            <a:avLst/>
          </a:prstGeom>
        </p:spPr>
        <p:txBody>
          <a:bodyPr vert="horz" wrap="square" lIns="0" tIns="13970" rIns="0" bIns="0" rtlCol="0" anchor="t">
            <a:spAutoFit/>
          </a:bodyPr>
          <a:lstStyle>
            <a:lvl1pPr>
              <a:defRPr sz="3750" b="0" i="0">
                <a:solidFill>
                  <a:schemeClr val="bg1"/>
                </a:solidFill>
                <a:latin typeface="Arial"/>
                <a:ea typeface="+mj-ea"/>
                <a:cs typeface="Arial"/>
              </a:defRPr>
            </a:lvl1pPr>
          </a:lstStyle>
          <a:p>
            <a:pPr marL="12700">
              <a:spcBef>
                <a:spcPts val="110"/>
              </a:spcBef>
            </a:pPr>
            <a:r>
              <a:rPr lang="en-US" b="1" dirty="0">
                <a:solidFill>
                  <a:schemeClr val="tx1"/>
                </a:solidFill>
              </a:rPr>
              <a:t>Configuration files – 2 of 15</a:t>
            </a:r>
          </a:p>
        </p:txBody>
      </p:sp>
      <p:pic>
        <p:nvPicPr>
          <p:cNvPr id="3" name="Picture 2">
            <a:extLst>
              <a:ext uri="{FF2B5EF4-FFF2-40B4-BE49-F238E27FC236}">
                <a16:creationId xmlns:a16="http://schemas.microsoft.com/office/drawing/2014/main" id="{72D41E8C-FE67-97AD-1EAF-63F6B50BC6FD}"/>
              </a:ext>
            </a:extLst>
          </p:cNvPr>
          <p:cNvPicPr>
            <a:picLocks noChangeAspect="1"/>
          </p:cNvPicPr>
          <p:nvPr/>
        </p:nvPicPr>
        <p:blipFill>
          <a:blip r:embed="rId3"/>
          <a:srcRect/>
          <a:stretch/>
        </p:blipFill>
        <p:spPr>
          <a:xfrm>
            <a:off x="960120" y="1656134"/>
            <a:ext cx="9199880" cy="7321032"/>
          </a:xfrm>
          <a:prstGeom prst="rect">
            <a:avLst/>
          </a:prstGeom>
          <a:effectLst>
            <a:outerShdw blurRad="101600" dist="50800" dir="5400000" algn="ctr" rotWithShape="0">
              <a:srgbClr val="000000">
                <a:alpha val="10000"/>
              </a:srgbClr>
            </a:outerShdw>
          </a:effectLst>
        </p:spPr>
      </p:pic>
      <p:sp>
        <p:nvSpPr>
          <p:cNvPr id="4" name="TextBox 3">
            <a:extLst>
              <a:ext uri="{FF2B5EF4-FFF2-40B4-BE49-F238E27FC236}">
                <a16:creationId xmlns:a16="http://schemas.microsoft.com/office/drawing/2014/main" id="{F058BA02-499D-5268-77DB-BC3FC89FDED9}"/>
              </a:ext>
            </a:extLst>
          </p:cNvPr>
          <p:cNvSpPr txBox="1"/>
          <p:nvPr/>
        </p:nvSpPr>
        <p:spPr>
          <a:xfrm>
            <a:off x="10348686" y="1656135"/>
            <a:ext cx="7228114" cy="2246769"/>
          </a:xfrm>
          <a:prstGeom prst="rect">
            <a:avLst/>
          </a:prstGeom>
          <a:noFill/>
        </p:spPr>
        <p:txBody>
          <a:bodyPr wrap="square" rtlCol="0">
            <a:spAutoFit/>
          </a:bodyPr>
          <a:lstStyle/>
          <a:p>
            <a:pPr marL="342900" indent="-342900">
              <a:buFont typeface="+mj-lt"/>
              <a:buAutoNum type="arabicPeriod"/>
            </a:pPr>
            <a:r>
              <a:rPr lang="en-NZ" sz="2000" dirty="0">
                <a:solidFill>
                  <a:schemeClr val="bg2">
                    <a:lumMod val="10000"/>
                  </a:schemeClr>
                </a:solidFill>
                <a:latin typeface="Arial" panose="020B0604020202020204" pitchFamily="34" charset="0"/>
                <a:cs typeface="Arial" panose="020B0604020202020204" pitchFamily="34" charset="0"/>
              </a:rPr>
              <a:t>Create a configuration file</a:t>
            </a:r>
            <a:br>
              <a:rPr lang="en-NZ" sz="2000" b="1" dirty="0">
                <a:solidFill>
                  <a:schemeClr val="bg2">
                    <a:lumMod val="10000"/>
                  </a:schemeClr>
                </a:solidFill>
                <a:latin typeface="Arial" panose="020B0604020202020204" pitchFamily="34" charset="0"/>
                <a:cs typeface="Arial" panose="020B0604020202020204" pitchFamily="34" charset="0"/>
              </a:rPr>
            </a:br>
            <a:br>
              <a:rPr lang="en-NZ" sz="2000" b="1" dirty="0">
                <a:solidFill>
                  <a:schemeClr val="bg2">
                    <a:lumMod val="10000"/>
                  </a:schemeClr>
                </a:solidFill>
                <a:latin typeface="Arial" panose="020B0604020202020204" pitchFamily="34" charset="0"/>
                <a:cs typeface="Arial" panose="020B0604020202020204" pitchFamily="34" charset="0"/>
              </a:rPr>
            </a:br>
            <a:r>
              <a:rPr lang="en-NZ" sz="2000" b="1" dirty="0">
                <a:solidFill>
                  <a:schemeClr val="bg2">
                    <a:lumMod val="10000"/>
                  </a:schemeClr>
                </a:solidFill>
                <a:latin typeface="Arial" panose="020B0604020202020204" pitchFamily="34" charset="0"/>
                <a:cs typeface="Arial" panose="020B0604020202020204" pitchFamily="34" charset="0"/>
              </a:rPr>
              <a:t>1a. </a:t>
            </a:r>
            <a:r>
              <a:rPr lang="en-NZ" sz="2000" dirty="0">
                <a:solidFill>
                  <a:schemeClr val="bg2">
                    <a:lumMod val="10000"/>
                  </a:schemeClr>
                </a:solidFill>
                <a:latin typeface="Arial" panose="020B0604020202020204" pitchFamily="34" charset="0"/>
                <a:cs typeface="Arial" panose="020B0604020202020204" pitchFamily="34" charset="0"/>
              </a:rPr>
              <a:t>Navigate to the </a:t>
            </a:r>
            <a:r>
              <a:rPr lang="en-NZ" sz="2000" b="1" dirty="0">
                <a:solidFill>
                  <a:schemeClr val="bg2">
                    <a:lumMod val="10000"/>
                  </a:schemeClr>
                </a:solidFill>
                <a:latin typeface="Arial" panose="020B0604020202020204" pitchFamily="34" charset="0"/>
                <a:cs typeface="Arial" panose="020B0604020202020204" pitchFamily="34" charset="0"/>
              </a:rPr>
              <a:t>SETTINGS</a:t>
            </a:r>
            <a:r>
              <a:rPr lang="en-NZ" sz="2000" dirty="0">
                <a:solidFill>
                  <a:schemeClr val="bg2">
                    <a:lumMod val="10000"/>
                  </a:schemeClr>
                </a:solidFill>
                <a:latin typeface="Arial" panose="020B0604020202020204" pitchFamily="34" charset="0"/>
                <a:cs typeface="Arial" panose="020B0604020202020204" pitchFamily="34" charset="0"/>
              </a:rPr>
              <a:t> tab.</a:t>
            </a:r>
            <a:br>
              <a:rPr lang="en-NZ" sz="2000" dirty="0">
                <a:solidFill>
                  <a:schemeClr val="bg2">
                    <a:lumMod val="10000"/>
                  </a:schemeClr>
                </a:solidFill>
                <a:latin typeface="Arial" panose="020B0604020202020204" pitchFamily="34" charset="0"/>
                <a:cs typeface="Arial" panose="020B0604020202020204" pitchFamily="34" charset="0"/>
              </a:rPr>
            </a:br>
            <a:r>
              <a:rPr lang="en-NZ" sz="2000" b="1" dirty="0">
                <a:solidFill>
                  <a:schemeClr val="bg2">
                    <a:lumMod val="10000"/>
                  </a:schemeClr>
                </a:solidFill>
                <a:latin typeface="Arial" panose="020B0604020202020204" pitchFamily="34" charset="0"/>
                <a:cs typeface="Arial" panose="020B0604020202020204" pitchFamily="34" charset="0"/>
              </a:rPr>
              <a:t>1b. </a:t>
            </a:r>
            <a:r>
              <a:rPr lang="en-NZ" sz="2000" dirty="0">
                <a:solidFill>
                  <a:schemeClr val="bg2">
                    <a:lumMod val="10000"/>
                  </a:schemeClr>
                </a:solidFill>
                <a:latin typeface="Arial" panose="020B0604020202020204" pitchFamily="34" charset="0"/>
                <a:cs typeface="Arial" panose="020B0604020202020204" pitchFamily="34" charset="0"/>
              </a:rPr>
              <a:t>Access the </a:t>
            </a:r>
            <a:r>
              <a:rPr lang="en-NZ" sz="2000" b="1" dirty="0">
                <a:solidFill>
                  <a:schemeClr val="bg2">
                    <a:lumMod val="10000"/>
                  </a:schemeClr>
                </a:solidFill>
                <a:latin typeface="Arial" panose="020B0604020202020204" pitchFamily="34" charset="0"/>
                <a:cs typeface="Arial" panose="020B0604020202020204" pitchFamily="34" charset="0"/>
              </a:rPr>
              <a:t>CONFIG FILE </a:t>
            </a:r>
            <a:r>
              <a:rPr lang="en-NZ" sz="2000" dirty="0">
                <a:solidFill>
                  <a:schemeClr val="bg2">
                    <a:lumMod val="10000"/>
                  </a:schemeClr>
                </a:solidFill>
                <a:latin typeface="Arial" panose="020B0604020202020204" pitchFamily="34" charset="0"/>
                <a:cs typeface="Arial" panose="020B0604020202020204" pitchFamily="34" charset="0"/>
              </a:rPr>
              <a:t>submenu.</a:t>
            </a:r>
            <a:br>
              <a:rPr lang="en-NZ" sz="2000" dirty="0">
                <a:solidFill>
                  <a:schemeClr val="bg2">
                    <a:lumMod val="10000"/>
                  </a:schemeClr>
                </a:solidFill>
                <a:latin typeface="Arial" panose="020B0604020202020204" pitchFamily="34" charset="0"/>
                <a:cs typeface="Arial" panose="020B0604020202020204" pitchFamily="34" charset="0"/>
              </a:rPr>
            </a:br>
            <a:r>
              <a:rPr lang="en-NZ" sz="2000" b="1" dirty="0">
                <a:solidFill>
                  <a:schemeClr val="bg2">
                    <a:lumMod val="10000"/>
                  </a:schemeClr>
                </a:solidFill>
                <a:latin typeface="Arial" panose="020B0604020202020204" pitchFamily="34" charset="0"/>
                <a:cs typeface="Arial" panose="020B0604020202020204" pitchFamily="34" charset="0"/>
              </a:rPr>
              <a:t>1c. </a:t>
            </a:r>
            <a:r>
              <a:rPr lang="en-NZ" sz="2000" dirty="0">
                <a:solidFill>
                  <a:schemeClr val="bg2">
                    <a:lumMod val="10000"/>
                  </a:schemeClr>
                </a:solidFill>
                <a:latin typeface="Arial" panose="020B0604020202020204" pitchFamily="34" charset="0"/>
                <a:cs typeface="Arial" panose="020B0604020202020204" pitchFamily="34" charset="0"/>
              </a:rPr>
              <a:t>Select </a:t>
            </a:r>
            <a:r>
              <a:rPr lang="en-NZ" sz="2000" b="1" dirty="0">
                <a:solidFill>
                  <a:schemeClr val="bg2">
                    <a:lumMod val="10000"/>
                  </a:schemeClr>
                </a:solidFill>
                <a:latin typeface="Arial" panose="020B0604020202020204" pitchFamily="34" charset="0"/>
                <a:cs typeface="Arial" panose="020B0604020202020204" pitchFamily="34" charset="0"/>
              </a:rPr>
              <a:t>NEW</a:t>
            </a:r>
            <a:r>
              <a:rPr lang="en-NZ" sz="2000" dirty="0">
                <a:solidFill>
                  <a:schemeClr val="bg2">
                    <a:lumMod val="10000"/>
                  </a:schemeClr>
                </a:solidFill>
                <a:latin typeface="Arial" panose="020B0604020202020204" pitchFamily="34" charset="0"/>
                <a:cs typeface="Arial" panose="020B0604020202020204" pitchFamily="34" charset="0"/>
              </a:rPr>
              <a:t>.</a:t>
            </a:r>
            <a:br>
              <a:rPr lang="en-NZ" sz="2000" dirty="0">
                <a:solidFill>
                  <a:schemeClr val="bg2">
                    <a:lumMod val="10000"/>
                  </a:schemeClr>
                </a:solidFill>
                <a:latin typeface="Arial" panose="020B0604020202020204" pitchFamily="34" charset="0"/>
                <a:cs typeface="Arial" panose="020B0604020202020204" pitchFamily="34" charset="0"/>
              </a:rPr>
            </a:br>
            <a:r>
              <a:rPr lang="en-NZ" sz="2000" b="1" dirty="0">
                <a:solidFill>
                  <a:schemeClr val="bg2">
                    <a:lumMod val="10000"/>
                  </a:schemeClr>
                </a:solidFill>
                <a:latin typeface="Arial" panose="020B0604020202020204" pitchFamily="34" charset="0"/>
                <a:cs typeface="Arial" panose="020B0604020202020204" pitchFamily="34" charset="0"/>
              </a:rPr>
              <a:t>1d. </a:t>
            </a:r>
            <a:r>
              <a:rPr lang="en-NZ" sz="2000" dirty="0">
                <a:solidFill>
                  <a:schemeClr val="bg2">
                    <a:lumMod val="10000"/>
                  </a:schemeClr>
                </a:solidFill>
                <a:latin typeface="Arial" panose="020B0604020202020204" pitchFamily="34" charset="0"/>
                <a:cs typeface="Arial" panose="020B0604020202020204" pitchFamily="34" charset="0"/>
              </a:rPr>
              <a:t>Enter a </a:t>
            </a:r>
            <a:r>
              <a:rPr lang="en-NZ" sz="2000" b="1" dirty="0">
                <a:solidFill>
                  <a:schemeClr val="bg2">
                    <a:lumMod val="10000"/>
                  </a:schemeClr>
                </a:solidFill>
                <a:latin typeface="Arial" panose="020B0604020202020204" pitchFamily="34" charset="0"/>
                <a:cs typeface="Arial" panose="020B0604020202020204" pitchFamily="34" charset="0"/>
              </a:rPr>
              <a:t>NAME</a:t>
            </a:r>
            <a:r>
              <a:rPr lang="en-NZ" sz="2000" dirty="0">
                <a:solidFill>
                  <a:schemeClr val="bg2">
                    <a:lumMod val="10000"/>
                  </a:schemeClr>
                </a:solidFill>
                <a:latin typeface="Arial" panose="020B0604020202020204" pitchFamily="34" charset="0"/>
                <a:cs typeface="Arial" panose="020B0604020202020204" pitchFamily="34" charset="0"/>
              </a:rPr>
              <a:t> for the new configuration file.</a:t>
            </a:r>
            <a:br>
              <a:rPr lang="en-NZ" sz="2000" dirty="0">
                <a:solidFill>
                  <a:schemeClr val="bg2">
                    <a:lumMod val="10000"/>
                  </a:schemeClr>
                </a:solidFill>
                <a:latin typeface="Arial" panose="020B0604020202020204" pitchFamily="34" charset="0"/>
                <a:cs typeface="Arial" panose="020B0604020202020204" pitchFamily="34" charset="0"/>
              </a:rPr>
            </a:br>
            <a:r>
              <a:rPr lang="en-NZ" sz="2000" b="1" dirty="0">
                <a:solidFill>
                  <a:schemeClr val="bg2">
                    <a:lumMod val="10000"/>
                  </a:schemeClr>
                </a:solidFill>
                <a:latin typeface="Arial" panose="020B0604020202020204" pitchFamily="34" charset="0"/>
                <a:cs typeface="Arial" panose="020B0604020202020204" pitchFamily="34" charset="0"/>
              </a:rPr>
              <a:t>1e. </a:t>
            </a:r>
            <a:r>
              <a:rPr lang="en-NZ" sz="2000" dirty="0">
                <a:solidFill>
                  <a:schemeClr val="bg2">
                    <a:lumMod val="10000"/>
                  </a:schemeClr>
                </a:solidFill>
                <a:latin typeface="Arial" panose="020B0604020202020204" pitchFamily="34" charset="0"/>
                <a:cs typeface="Arial" panose="020B0604020202020204" pitchFamily="34" charset="0"/>
              </a:rPr>
              <a:t>Select </a:t>
            </a:r>
            <a:r>
              <a:rPr lang="en-NZ" sz="2000" b="1" dirty="0">
                <a:solidFill>
                  <a:schemeClr val="bg2">
                    <a:lumMod val="10000"/>
                  </a:schemeClr>
                </a:solidFill>
                <a:latin typeface="Arial" panose="020B0604020202020204" pitchFamily="34" charset="0"/>
                <a:cs typeface="Arial" panose="020B0604020202020204" pitchFamily="34" charset="0"/>
              </a:rPr>
              <a:t>OK</a:t>
            </a:r>
            <a:r>
              <a:rPr lang="en-NZ" sz="2000" dirty="0">
                <a:solidFill>
                  <a:schemeClr val="bg2">
                    <a:lumMod val="10000"/>
                  </a:schemeClr>
                </a:solidFill>
                <a:latin typeface="Arial" panose="020B0604020202020204" pitchFamily="34" charset="0"/>
                <a:cs typeface="Arial" panose="020B0604020202020204" pitchFamily="34" charset="0"/>
              </a:rPr>
              <a:t> to proceed.</a:t>
            </a:r>
          </a:p>
        </p:txBody>
      </p:sp>
      <p:pic>
        <p:nvPicPr>
          <p:cNvPr id="5" name="Picture 4">
            <a:extLst>
              <a:ext uri="{FF2B5EF4-FFF2-40B4-BE49-F238E27FC236}">
                <a16:creationId xmlns:a16="http://schemas.microsoft.com/office/drawing/2014/main" id="{C20AEA9A-2B98-0B5C-2E6C-4D82B4247C2F}"/>
              </a:ext>
            </a:extLst>
          </p:cNvPr>
          <p:cNvPicPr>
            <a:picLocks noChangeAspect="1"/>
          </p:cNvPicPr>
          <p:nvPr/>
        </p:nvPicPr>
        <p:blipFill rotWithShape="1">
          <a:blip r:embed="rId4"/>
          <a:srcRect l="19829" t="34839" r="20520" b="25924"/>
          <a:stretch/>
        </p:blipFill>
        <p:spPr>
          <a:xfrm>
            <a:off x="10566396" y="4276801"/>
            <a:ext cx="6299204" cy="3236416"/>
          </a:xfrm>
          <a:prstGeom prst="rect">
            <a:avLst/>
          </a:prstGeom>
          <a:effectLst>
            <a:outerShdw blurRad="101600" dist="50800" dir="5400000" algn="ctr" rotWithShape="0">
              <a:srgbClr val="000000">
                <a:alpha val="10000"/>
              </a:srgbClr>
            </a:outerShdw>
          </a:effectLst>
        </p:spPr>
      </p:pic>
    </p:spTree>
    <p:extLst>
      <p:ext uri="{BB962C8B-B14F-4D97-AF65-F5344CB8AC3E}">
        <p14:creationId xmlns:p14="http://schemas.microsoft.com/office/powerpoint/2010/main" val="1558547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Diagonal Corners Rounded 4">
            <a:extLst>
              <a:ext uri="{FF2B5EF4-FFF2-40B4-BE49-F238E27FC236}">
                <a16:creationId xmlns:a16="http://schemas.microsoft.com/office/drawing/2014/main" id="{30229F5E-860C-4201-A880-76F250BED019}"/>
              </a:ext>
            </a:extLst>
          </p:cNvPr>
          <p:cNvSpPr/>
          <p:nvPr/>
        </p:nvSpPr>
        <p:spPr>
          <a:xfrm>
            <a:off x="10058400" y="3149599"/>
            <a:ext cx="7649029" cy="3565145"/>
          </a:xfrm>
          <a:prstGeom prst="round2Diag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object 5">
            <a:extLst>
              <a:ext uri="{FF2B5EF4-FFF2-40B4-BE49-F238E27FC236}">
                <a16:creationId xmlns:a16="http://schemas.microsoft.com/office/drawing/2014/main" id="{BAE6D852-3AB4-E702-D4FB-84BCC3ED82FF}"/>
              </a:ext>
            </a:extLst>
          </p:cNvPr>
          <p:cNvSpPr txBox="1">
            <a:spLocks/>
          </p:cNvSpPr>
          <p:nvPr/>
        </p:nvSpPr>
        <p:spPr>
          <a:xfrm>
            <a:off x="960120" y="815483"/>
            <a:ext cx="13832048" cy="591187"/>
          </a:xfrm>
          <a:prstGeom prst="rect">
            <a:avLst/>
          </a:prstGeom>
        </p:spPr>
        <p:txBody>
          <a:bodyPr vert="horz" wrap="square" lIns="0" tIns="13970" rIns="0" bIns="0" rtlCol="0" anchor="t">
            <a:spAutoFit/>
          </a:bodyPr>
          <a:lstStyle>
            <a:lvl1pPr>
              <a:defRPr sz="3750" b="0" i="0">
                <a:solidFill>
                  <a:schemeClr val="bg1"/>
                </a:solidFill>
                <a:latin typeface="Arial"/>
                <a:ea typeface="+mj-ea"/>
                <a:cs typeface="Arial"/>
              </a:defRPr>
            </a:lvl1pPr>
          </a:lstStyle>
          <a:p>
            <a:pPr marL="12700">
              <a:spcBef>
                <a:spcPts val="110"/>
              </a:spcBef>
            </a:pPr>
            <a:r>
              <a:rPr lang="en-US" b="1" dirty="0">
                <a:solidFill>
                  <a:schemeClr val="tx1"/>
                </a:solidFill>
              </a:rPr>
              <a:t>Configuration files – 3 of 15</a:t>
            </a:r>
          </a:p>
        </p:txBody>
      </p:sp>
      <p:pic>
        <p:nvPicPr>
          <p:cNvPr id="3" name="Picture 2">
            <a:extLst>
              <a:ext uri="{FF2B5EF4-FFF2-40B4-BE49-F238E27FC236}">
                <a16:creationId xmlns:a16="http://schemas.microsoft.com/office/drawing/2014/main" id="{1244A2AE-336E-AD84-CC93-AD8A549457ED}"/>
              </a:ext>
            </a:extLst>
          </p:cNvPr>
          <p:cNvPicPr>
            <a:picLocks noChangeAspect="1"/>
          </p:cNvPicPr>
          <p:nvPr/>
        </p:nvPicPr>
        <p:blipFill>
          <a:blip r:embed="rId3"/>
          <a:srcRect/>
          <a:stretch/>
        </p:blipFill>
        <p:spPr>
          <a:xfrm>
            <a:off x="960119" y="1685163"/>
            <a:ext cx="8764451" cy="6974530"/>
          </a:xfrm>
          <a:prstGeom prst="rect">
            <a:avLst/>
          </a:prstGeom>
          <a:effectLst>
            <a:outerShdw blurRad="101600" dist="50800" dir="5400000" algn="ctr" rotWithShape="0">
              <a:srgbClr val="000000">
                <a:alpha val="10000"/>
              </a:srgbClr>
            </a:outerShdw>
          </a:effectLst>
        </p:spPr>
      </p:pic>
      <p:sp>
        <p:nvSpPr>
          <p:cNvPr id="4" name="TextBox 3">
            <a:extLst>
              <a:ext uri="{FF2B5EF4-FFF2-40B4-BE49-F238E27FC236}">
                <a16:creationId xmlns:a16="http://schemas.microsoft.com/office/drawing/2014/main" id="{15BF8987-37F8-D2E4-87BB-52DE09312306}"/>
              </a:ext>
            </a:extLst>
          </p:cNvPr>
          <p:cNvSpPr txBox="1"/>
          <p:nvPr/>
        </p:nvSpPr>
        <p:spPr>
          <a:xfrm>
            <a:off x="9985829" y="1685163"/>
            <a:ext cx="7705057" cy="5029582"/>
          </a:xfrm>
          <a:prstGeom prst="rect">
            <a:avLst/>
          </a:prstGeom>
          <a:noFill/>
        </p:spPr>
        <p:txBody>
          <a:bodyPr wrap="square" rtlCol="0">
            <a:spAutoFit/>
          </a:bodyPr>
          <a:lstStyle/>
          <a:p>
            <a:pPr marL="228600" indent="-228600">
              <a:spcBef>
                <a:spcPts val="100"/>
              </a:spcBef>
              <a:spcAft>
                <a:spcPts val="100"/>
              </a:spcAft>
              <a:buFont typeface="+mj-lt"/>
              <a:buAutoNum type="arabicPeriod" startAt="2"/>
            </a:pPr>
            <a:r>
              <a:rPr lang="en-NZ" sz="2000" b="1" dirty="0">
                <a:solidFill>
                  <a:schemeClr val="bg2">
                    <a:lumMod val="10000"/>
                  </a:schemeClr>
                </a:solidFill>
              </a:rPr>
              <a:t>Select a firmware file</a:t>
            </a:r>
            <a:br>
              <a:rPr lang="en-NZ" sz="2000" b="1" dirty="0">
                <a:solidFill>
                  <a:schemeClr val="bg2">
                    <a:lumMod val="10000"/>
                  </a:schemeClr>
                </a:solidFill>
              </a:rPr>
            </a:br>
            <a:endParaRPr lang="en-NZ" sz="2000" b="1" dirty="0">
              <a:solidFill>
                <a:schemeClr val="bg2">
                  <a:lumMod val="10000"/>
                </a:schemeClr>
              </a:solidFill>
              <a:latin typeface="Arial" panose="020B0604020202020204" pitchFamily="34" charset="0"/>
              <a:cs typeface="Arial" panose="020B0604020202020204" pitchFamily="34" charset="0"/>
            </a:endParaRPr>
          </a:p>
          <a:p>
            <a:r>
              <a:rPr lang="en-NZ" sz="2000" dirty="0">
                <a:solidFill>
                  <a:schemeClr val="bg2">
                    <a:lumMod val="10000"/>
                  </a:schemeClr>
                </a:solidFill>
              </a:rPr>
              <a:t>If desired, select the appropriate firmware file to use in this configuration file.</a:t>
            </a:r>
          </a:p>
          <a:p>
            <a:endParaRPr lang="en-NZ" sz="2000" dirty="0">
              <a:solidFill>
                <a:schemeClr val="bg2">
                  <a:lumMod val="10000"/>
                </a:schemeClr>
              </a:solidFill>
              <a:latin typeface="Arial" panose="020B0604020202020204" pitchFamily="34" charset="0"/>
              <a:cs typeface="Arial" panose="020B0604020202020204" pitchFamily="34" charset="0"/>
            </a:endParaRPr>
          </a:p>
          <a:p>
            <a:pPr marL="180000"/>
            <a:r>
              <a:rPr lang="en-NZ" sz="2000" dirty="0">
                <a:solidFill>
                  <a:schemeClr val="bg2">
                    <a:lumMod val="10000"/>
                  </a:schemeClr>
                </a:solidFill>
              </a:rPr>
              <a:t>	A firmware file does NOT have to be specified. It may 	be set to UNCHANGED or set to the pre-defined 	LATEST FIRMWARE.</a:t>
            </a:r>
          </a:p>
          <a:p>
            <a:pPr marL="180000"/>
            <a:endParaRPr lang="en-NZ" sz="2000" dirty="0">
              <a:solidFill>
                <a:schemeClr val="bg2">
                  <a:lumMod val="10000"/>
                </a:schemeClr>
              </a:solidFill>
            </a:endParaRPr>
          </a:p>
          <a:p>
            <a:pPr marL="180000"/>
            <a:r>
              <a:rPr lang="en-NZ" sz="2000" dirty="0">
                <a:solidFill>
                  <a:schemeClr val="bg2">
                    <a:lumMod val="10000"/>
                  </a:schemeClr>
                </a:solidFill>
              </a:rPr>
              <a:t>	- UNCHANGED: the firmware will not be updated, and 	the version installed in the SCS controller at the time of 	programming will be used.</a:t>
            </a:r>
          </a:p>
          <a:p>
            <a:pPr marL="180000"/>
            <a:endParaRPr lang="en-NZ" sz="2000" dirty="0">
              <a:solidFill>
                <a:schemeClr val="bg2">
                  <a:lumMod val="10000"/>
                </a:schemeClr>
              </a:solidFill>
            </a:endParaRPr>
          </a:p>
          <a:p>
            <a:pPr marL="180000"/>
            <a:r>
              <a:rPr lang="en-NZ" sz="2000" dirty="0">
                <a:solidFill>
                  <a:schemeClr val="bg2">
                    <a:lumMod val="10000"/>
                  </a:schemeClr>
                </a:solidFill>
              </a:rPr>
              <a:t>	- LATEST FIRMWARE: the version configured as the 	latest firmware will be used (see </a:t>
            </a:r>
            <a:r>
              <a:rPr lang="en-NZ" sz="2000" b="1" dirty="0">
                <a:solidFill>
                  <a:schemeClr val="bg2">
                    <a:lumMod val="10000"/>
                  </a:schemeClr>
                </a:solidFill>
              </a:rPr>
              <a:t>STEP 3</a:t>
            </a:r>
            <a:r>
              <a:rPr lang="en-NZ" sz="2000" dirty="0">
                <a:solidFill>
                  <a:schemeClr val="bg2">
                    <a:lumMod val="10000"/>
                  </a:schemeClr>
                </a:solidFill>
              </a:rPr>
              <a:t> in the 	firmware 	files section).</a:t>
            </a:r>
          </a:p>
        </p:txBody>
      </p:sp>
      <p:pic>
        <p:nvPicPr>
          <p:cNvPr id="6" name="Graphic 5" descr="Badge Tick1 outline">
            <a:extLst>
              <a:ext uri="{FF2B5EF4-FFF2-40B4-BE49-F238E27FC236}">
                <a16:creationId xmlns:a16="http://schemas.microsoft.com/office/drawing/2014/main" id="{2A0699D5-9618-819F-D881-D5E5738942D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204631" y="3441710"/>
            <a:ext cx="616227" cy="616227"/>
          </a:xfrm>
          <a:prstGeom prst="rect">
            <a:avLst/>
          </a:prstGeom>
        </p:spPr>
      </p:pic>
    </p:spTree>
    <p:extLst>
      <p:ext uri="{BB962C8B-B14F-4D97-AF65-F5344CB8AC3E}">
        <p14:creationId xmlns:p14="http://schemas.microsoft.com/office/powerpoint/2010/main" val="1273524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5">
            <a:extLst>
              <a:ext uri="{FF2B5EF4-FFF2-40B4-BE49-F238E27FC236}">
                <a16:creationId xmlns:a16="http://schemas.microsoft.com/office/drawing/2014/main" id="{BAE6D852-3AB4-E702-D4FB-84BCC3ED82FF}"/>
              </a:ext>
            </a:extLst>
          </p:cNvPr>
          <p:cNvSpPr txBox="1">
            <a:spLocks/>
          </p:cNvSpPr>
          <p:nvPr/>
        </p:nvSpPr>
        <p:spPr>
          <a:xfrm>
            <a:off x="960120" y="815483"/>
            <a:ext cx="13832048" cy="591187"/>
          </a:xfrm>
          <a:prstGeom prst="rect">
            <a:avLst/>
          </a:prstGeom>
        </p:spPr>
        <p:txBody>
          <a:bodyPr vert="horz" wrap="square" lIns="0" tIns="13970" rIns="0" bIns="0" rtlCol="0" anchor="t">
            <a:spAutoFit/>
          </a:bodyPr>
          <a:lstStyle>
            <a:lvl1pPr>
              <a:defRPr sz="3750" b="0" i="0">
                <a:solidFill>
                  <a:schemeClr val="bg1"/>
                </a:solidFill>
                <a:latin typeface="Arial"/>
                <a:ea typeface="+mj-ea"/>
                <a:cs typeface="Arial"/>
              </a:defRPr>
            </a:lvl1pPr>
          </a:lstStyle>
          <a:p>
            <a:pPr marL="12700">
              <a:spcBef>
                <a:spcPts val="110"/>
              </a:spcBef>
            </a:pPr>
            <a:r>
              <a:rPr lang="en-US" b="1" dirty="0">
                <a:solidFill>
                  <a:schemeClr val="tx1"/>
                </a:solidFill>
              </a:rPr>
              <a:t>Contents</a:t>
            </a:r>
          </a:p>
        </p:txBody>
      </p:sp>
      <p:sp>
        <p:nvSpPr>
          <p:cNvPr id="4" name="TextBox 1">
            <a:extLst>
              <a:ext uri="{FF2B5EF4-FFF2-40B4-BE49-F238E27FC236}">
                <a16:creationId xmlns:a16="http://schemas.microsoft.com/office/drawing/2014/main" id="{BD46D45D-4F63-B56C-B54D-925F1C9D5D05}"/>
              </a:ext>
            </a:extLst>
          </p:cNvPr>
          <p:cNvSpPr txBox="1"/>
          <p:nvPr/>
        </p:nvSpPr>
        <p:spPr>
          <a:xfrm>
            <a:off x="1600200" y="2212169"/>
            <a:ext cx="13194507" cy="6754091"/>
          </a:xfrm>
          <a:prstGeom prst="rect">
            <a:avLst/>
          </a:prstGeom>
          <a:noFill/>
        </p:spPr>
        <p:txBody>
          <a:bodyPr wrap="square" lIns="91440" tIns="45720" rIns="91440" bIns="45720" numCol="2"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spcAft>
                <a:spcPts val="1200"/>
              </a:spcAft>
              <a:buClr>
                <a:srgbClr val="007456"/>
              </a:buClr>
              <a:buFont typeface="+mj-lt"/>
              <a:buAutoNum type="arabicPeriod"/>
            </a:pPr>
            <a:r>
              <a:rPr lang="en-US" sz="2000" dirty="0">
                <a:solidFill>
                  <a:schemeClr val="bg2">
                    <a:lumMod val="10000"/>
                  </a:schemeClr>
                </a:solidFill>
                <a:latin typeface="Arial" panose="020B0604020202020204" pitchFamily="34" charset="0"/>
                <a:cs typeface="Arial" panose="020B0604020202020204" pitchFamily="34" charset="0"/>
                <a:hlinkClick r:id="rId3" action="ppaction://hlinksldjump"/>
              </a:rPr>
              <a:t>Introduction</a:t>
            </a:r>
            <a:endParaRPr lang="en-US" sz="2000" dirty="0">
              <a:solidFill>
                <a:schemeClr val="bg2">
                  <a:lumMod val="10000"/>
                </a:schemeClr>
              </a:solidFill>
              <a:latin typeface="Arial" panose="020B0604020202020204" pitchFamily="34" charset="0"/>
              <a:cs typeface="Arial" panose="020B0604020202020204" pitchFamily="34" charset="0"/>
            </a:endParaRPr>
          </a:p>
          <a:p>
            <a:pPr marL="342900" indent="-342900">
              <a:spcAft>
                <a:spcPts val="1200"/>
              </a:spcAft>
              <a:buClr>
                <a:srgbClr val="007456"/>
              </a:buClr>
              <a:buFont typeface="+mj-lt"/>
              <a:buAutoNum type="arabicPeriod"/>
            </a:pPr>
            <a:r>
              <a:rPr lang="en-US" sz="2000" dirty="0">
                <a:solidFill>
                  <a:schemeClr val="bg2">
                    <a:lumMod val="10000"/>
                  </a:schemeClr>
                </a:solidFill>
                <a:latin typeface="Arial" panose="020B0604020202020204" pitchFamily="34" charset="0"/>
                <a:cs typeface="Arial" panose="020B0604020202020204" pitchFamily="34" charset="0"/>
                <a:hlinkClick r:id="rId4" action="ppaction://hlinksldjump"/>
              </a:rPr>
              <a:t>Pre-requisites</a:t>
            </a:r>
            <a:endParaRPr lang="en-US" sz="2000" dirty="0">
              <a:solidFill>
                <a:schemeClr val="bg2">
                  <a:lumMod val="10000"/>
                </a:schemeClr>
              </a:solidFill>
              <a:latin typeface="Arial" panose="020B0604020202020204" pitchFamily="34" charset="0"/>
              <a:cs typeface="Arial" panose="020B0604020202020204" pitchFamily="34" charset="0"/>
            </a:endParaRPr>
          </a:p>
          <a:p>
            <a:pPr marL="342900" indent="-342900">
              <a:spcAft>
                <a:spcPts val="1200"/>
              </a:spcAft>
              <a:buClr>
                <a:srgbClr val="007456"/>
              </a:buClr>
              <a:buFont typeface="+mj-lt"/>
              <a:buAutoNum type="arabicPeriod"/>
            </a:pPr>
            <a:r>
              <a:rPr lang="en-US" sz="2000" dirty="0">
                <a:solidFill>
                  <a:schemeClr val="bg2">
                    <a:lumMod val="10000"/>
                  </a:schemeClr>
                </a:solidFill>
                <a:latin typeface="Arial" panose="020B0604020202020204" pitchFamily="34" charset="0"/>
                <a:cs typeface="Arial" panose="020B0604020202020204" pitchFamily="34" charset="0"/>
                <a:hlinkClick r:id="rId5" action="ppaction://hlinksldjump"/>
              </a:rPr>
              <a:t>Installation and activation</a:t>
            </a:r>
            <a:r>
              <a:rPr lang="en-US" sz="2000" dirty="0">
                <a:solidFill>
                  <a:schemeClr val="bg2">
                    <a:lumMod val="10000"/>
                  </a:schemeClr>
                </a:solidFill>
                <a:latin typeface="Arial" panose="020B0604020202020204" pitchFamily="34" charset="0"/>
                <a:cs typeface="Arial" panose="020B0604020202020204" pitchFamily="34" charset="0"/>
              </a:rPr>
              <a:t>	</a:t>
            </a:r>
          </a:p>
          <a:p>
            <a:pPr marL="342900" indent="-342900">
              <a:spcAft>
                <a:spcPts val="1200"/>
              </a:spcAft>
              <a:buClr>
                <a:srgbClr val="007456"/>
              </a:buClr>
              <a:buFont typeface="+mj-lt"/>
              <a:buAutoNum type="arabicPeriod"/>
            </a:pPr>
            <a:r>
              <a:rPr lang="en-US" sz="2000" dirty="0">
                <a:solidFill>
                  <a:schemeClr val="bg2">
                    <a:lumMod val="10000"/>
                  </a:schemeClr>
                </a:solidFill>
                <a:latin typeface="Arial" panose="020B0604020202020204" pitchFamily="34" charset="0"/>
                <a:cs typeface="Arial" panose="020B0604020202020204" pitchFamily="34" charset="0"/>
                <a:hlinkClick r:id="rId6" action="ppaction://hlinksldjump"/>
              </a:rPr>
              <a:t>Initial setup</a:t>
            </a:r>
            <a:endParaRPr lang="en-US" sz="2000" dirty="0">
              <a:solidFill>
                <a:schemeClr val="bg2">
                  <a:lumMod val="10000"/>
                </a:schemeClr>
              </a:solidFill>
              <a:latin typeface="Arial" panose="020B0604020202020204" pitchFamily="34" charset="0"/>
              <a:cs typeface="Arial" panose="020B0604020202020204" pitchFamily="34" charset="0"/>
            </a:endParaRPr>
          </a:p>
          <a:p>
            <a:pPr marL="342900" indent="-342900">
              <a:spcAft>
                <a:spcPts val="1200"/>
              </a:spcAft>
              <a:buClr>
                <a:srgbClr val="007456"/>
              </a:buClr>
              <a:buFont typeface="+mj-lt"/>
              <a:buAutoNum type="arabicPeriod"/>
            </a:pPr>
            <a:r>
              <a:rPr lang="en-US" sz="2000" dirty="0">
                <a:solidFill>
                  <a:schemeClr val="bg2">
                    <a:lumMod val="10000"/>
                  </a:schemeClr>
                </a:solidFill>
                <a:latin typeface="Arial" panose="020B0604020202020204" pitchFamily="34" charset="0"/>
                <a:cs typeface="Arial" panose="020B0604020202020204" pitchFamily="34" charset="0"/>
                <a:hlinkClick r:id="rId7" action="ppaction://hlinksldjump"/>
              </a:rPr>
              <a:t>Parameter files</a:t>
            </a:r>
            <a:endParaRPr lang="en-US" sz="2000" dirty="0">
              <a:solidFill>
                <a:schemeClr val="bg2">
                  <a:lumMod val="10000"/>
                </a:schemeClr>
              </a:solidFill>
              <a:latin typeface="Arial" panose="020B0604020202020204" pitchFamily="34" charset="0"/>
              <a:cs typeface="Arial" panose="020B0604020202020204" pitchFamily="34" charset="0"/>
            </a:endParaRPr>
          </a:p>
          <a:p>
            <a:pPr marL="342900" indent="-342900">
              <a:spcAft>
                <a:spcPts val="1200"/>
              </a:spcAft>
              <a:buClr>
                <a:srgbClr val="007456"/>
              </a:buClr>
              <a:buFont typeface="+mj-lt"/>
              <a:buAutoNum type="arabicPeriod"/>
            </a:pPr>
            <a:r>
              <a:rPr lang="en-US" sz="2000" dirty="0">
                <a:solidFill>
                  <a:schemeClr val="bg2">
                    <a:lumMod val="10000"/>
                  </a:schemeClr>
                </a:solidFill>
                <a:latin typeface="Arial" panose="020B0604020202020204" pitchFamily="34" charset="0"/>
                <a:cs typeface="Arial" panose="020B0604020202020204" pitchFamily="34" charset="0"/>
                <a:hlinkClick r:id="rId8" action="ppaction://hlinksldjump"/>
              </a:rPr>
              <a:t>Firmware files</a:t>
            </a:r>
            <a:endParaRPr lang="en-US" sz="2000" dirty="0">
              <a:solidFill>
                <a:schemeClr val="bg2">
                  <a:lumMod val="10000"/>
                </a:schemeClr>
              </a:solidFill>
              <a:latin typeface="Arial" panose="020B0604020202020204" pitchFamily="34" charset="0"/>
              <a:cs typeface="Arial" panose="020B0604020202020204" pitchFamily="34" charset="0"/>
            </a:endParaRPr>
          </a:p>
          <a:p>
            <a:pPr marL="342900" indent="-342900">
              <a:spcAft>
                <a:spcPts val="1200"/>
              </a:spcAft>
              <a:buClr>
                <a:srgbClr val="007456"/>
              </a:buClr>
              <a:buFont typeface="+mj-lt"/>
              <a:buAutoNum type="arabicPeriod"/>
            </a:pPr>
            <a:r>
              <a:rPr lang="en-US" sz="2000" dirty="0">
                <a:solidFill>
                  <a:schemeClr val="bg2">
                    <a:lumMod val="10000"/>
                  </a:schemeClr>
                </a:solidFill>
                <a:latin typeface="Arial" panose="020B0604020202020204" pitchFamily="34" charset="0"/>
                <a:cs typeface="Arial" panose="020B0604020202020204" pitchFamily="34" charset="0"/>
                <a:hlinkClick r:id="rId9" action="ppaction://hlinksldjump"/>
              </a:rPr>
              <a:t>Configuration files</a:t>
            </a:r>
            <a:endParaRPr lang="en-US" sz="2000" dirty="0">
              <a:solidFill>
                <a:schemeClr val="bg2">
                  <a:lumMod val="10000"/>
                </a:schemeClr>
              </a:solidFill>
              <a:latin typeface="Arial" panose="020B0604020202020204" pitchFamily="34" charset="0"/>
              <a:cs typeface="Arial" panose="020B0604020202020204" pitchFamily="34" charset="0"/>
            </a:endParaRPr>
          </a:p>
          <a:p>
            <a:pPr marL="342900" indent="-342900">
              <a:spcAft>
                <a:spcPts val="1200"/>
              </a:spcAft>
              <a:buClr>
                <a:srgbClr val="007456"/>
              </a:buClr>
              <a:buFont typeface="+mj-lt"/>
              <a:buAutoNum type="arabicPeriod"/>
            </a:pPr>
            <a:r>
              <a:rPr lang="en-US" sz="2000" dirty="0">
                <a:solidFill>
                  <a:schemeClr val="bg2">
                    <a:lumMod val="10000"/>
                  </a:schemeClr>
                </a:solidFill>
                <a:latin typeface="Arial" panose="020B0604020202020204" pitchFamily="34" charset="0"/>
                <a:cs typeface="Arial" panose="020B0604020202020204" pitchFamily="34" charset="0"/>
                <a:hlinkClick r:id="rId10" action="ppaction://hlinksldjump"/>
              </a:rPr>
              <a:t>Programming screen</a:t>
            </a:r>
            <a:endParaRPr lang="en-US" sz="2000" dirty="0">
              <a:solidFill>
                <a:schemeClr val="bg2">
                  <a:lumMod val="10000"/>
                </a:schemeClr>
              </a:solidFill>
              <a:latin typeface="Arial" panose="020B0604020202020204" pitchFamily="34" charset="0"/>
              <a:cs typeface="Arial" panose="020B0604020202020204" pitchFamily="34" charset="0"/>
            </a:endParaRPr>
          </a:p>
          <a:p>
            <a:pPr marL="342900" indent="-342900">
              <a:spcAft>
                <a:spcPts val="1200"/>
              </a:spcAft>
              <a:buClr>
                <a:srgbClr val="007456"/>
              </a:buClr>
              <a:buFont typeface="+mj-lt"/>
              <a:buAutoNum type="arabicPeriod"/>
            </a:pPr>
            <a:r>
              <a:rPr lang="en-US" sz="2000" dirty="0">
                <a:solidFill>
                  <a:schemeClr val="bg2">
                    <a:lumMod val="10000"/>
                  </a:schemeClr>
                </a:solidFill>
                <a:latin typeface="Arial"/>
                <a:cs typeface="Arial"/>
                <a:hlinkClick r:id="rId11" action="ppaction://hlinksldjump">
                  <a:extLst>
                    <a:ext uri="{A12FA001-AC4F-418D-AE19-62706E023703}">
                      <ahyp:hlinkClr xmlns:ahyp="http://schemas.microsoft.com/office/drawing/2018/hyperlinkcolor" val="tx"/>
                    </a:ext>
                  </a:extLst>
                </a:hlinkClick>
              </a:rPr>
              <a:t>Offline behavior</a:t>
            </a:r>
            <a:endParaRPr lang="en-US" sz="2000" dirty="0">
              <a:solidFill>
                <a:schemeClr val="bg2">
                  <a:lumMod val="10000"/>
                </a:schemeClr>
              </a:solidFill>
              <a:latin typeface="Arial"/>
              <a:cs typeface="Arial"/>
            </a:endParaRPr>
          </a:p>
          <a:p>
            <a:pPr marL="342900" indent="-342900">
              <a:spcAft>
                <a:spcPts val="600"/>
              </a:spcAft>
              <a:buClr>
                <a:srgbClr val="007456"/>
              </a:buClr>
              <a:buFont typeface="+mj-lt"/>
              <a:buAutoNum type="arabicPeriod"/>
            </a:pPr>
            <a:r>
              <a:rPr lang="en-US" sz="2000" dirty="0">
                <a:solidFill>
                  <a:schemeClr val="bg2">
                    <a:lumMod val="10000"/>
                  </a:schemeClr>
                </a:solidFill>
                <a:latin typeface="Arial" panose="020B0604020202020204" pitchFamily="34" charset="0"/>
                <a:cs typeface="Arial" panose="020B0604020202020204" pitchFamily="34" charset="0"/>
                <a:hlinkClick r:id="rId12" action="ppaction://hlinksldjump"/>
              </a:rPr>
              <a:t>Advanced instructions</a:t>
            </a:r>
            <a:endParaRPr lang="en-US" sz="2000" dirty="0">
              <a:solidFill>
                <a:schemeClr val="bg2">
                  <a:lumMod val="10000"/>
                </a:schemeClr>
              </a:solidFill>
              <a:latin typeface="Arial" panose="020B0604020202020204" pitchFamily="34" charset="0"/>
              <a:cs typeface="Arial" panose="020B0604020202020204" pitchFamily="34" charset="0"/>
            </a:endParaRPr>
          </a:p>
          <a:p>
            <a:pPr marL="800100" lvl="1" indent="-342900">
              <a:spcAft>
                <a:spcPts val="600"/>
              </a:spcAft>
              <a:buClr>
                <a:srgbClr val="007456"/>
              </a:buClr>
              <a:buFont typeface="Courier New" panose="02070309020205020404" pitchFamily="49" charset="0"/>
              <a:buChar char="o"/>
            </a:pPr>
            <a:r>
              <a:rPr lang="en-US" sz="2000" dirty="0">
                <a:solidFill>
                  <a:schemeClr val="bg2">
                    <a:lumMod val="10000"/>
                  </a:schemeClr>
                </a:solidFill>
                <a:latin typeface="Arial" panose="020B0604020202020204" pitchFamily="34" charset="0"/>
                <a:cs typeface="Arial" panose="020B0604020202020204" pitchFamily="34" charset="0"/>
                <a:hlinkClick r:id="rId13" action="ppaction://hlinksldjump"/>
              </a:rPr>
              <a:t>Set password</a:t>
            </a:r>
            <a:endParaRPr lang="en-US" sz="2000" dirty="0">
              <a:solidFill>
                <a:schemeClr val="bg2">
                  <a:lumMod val="10000"/>
                </a:schemeClr>
              </a:solidFill>
              <a:latin typeface="Arial" panose="020B0604020202020204" pitchFamily="34" charset="0"/>
              <a:cs typeface="Arial" panose="020B0604020202020204" pitchFamily="34" charset="0"/>
            </a:endParaRPr>
          </a:p>
          <a:p>
            <a:pPr marL="800100" lvl="1" indent="-342900">
              <a:spcAft>
                <a:spcPts val="600"/>
              </a:spcAft>
              <a:buClr>
                <a:srgbClr val="007456"/>
              </a:buClr>
              <a:buFont typeface="Courier New" panose="02070309020205020404" pitchFamily="49" charset="0"/>
              <a:buChar char="o"/>
            </a:pPr>
            <a:r>
              <a:rPr lang="en-US" sz="2000" dirty="0">
                <a:solidFill>
                  <a:schemeClr val="bg2">
                    <a:lumMod val="10000"/>
                  </a:schemeClr>
                </a:solidFill>
                <a:latin typeface="Arial" panose="020B0604020202020204" pitchFamily="34" charset="0"/>
                <a:cs typeface="Arial" panose="020B0604020202020204" pitchFamily="34" charset="0"/>
                <a:hlinkClick r:id="rId14" action="ppaction://hlinksldjump"/>
              </a:rPr>
              <a:t>Duplicate data warnings</a:t>
            </a:r>
            <a:endParaRPr lang="en-US" sz="2000" dirty="0">
              <a:solidFill>
                <a:schemeClr val="bg2">
                  <a:lumMod val="10000"/>
                </a:schemeClr>
              </a:solidFill>
              <a:latin typeface="Arial" panose="020B0604020202020204" pitchFamily="34" charset="0"/>
              <a:cs typeface="Arial" panose="020B0604020202020204" pitchFamily="34" charset="0"/>
            </a:endParaRPr>
          </a:p>
          <a:p>
            <a:pPr marL="800100" lvl="1" indent="-342900">
              <a:spcAft>
                <a:spcPts val="600"/>
              </a:spcAft>
              <a:buClr>
                <a:srgbClr val="007456"/>
              </a:buClr>
              <a:buFont typeface="Courier New" panose="02070309020205020404" pitchFamily="49" charset="0"/>
              <a:buChar char="o"/>
            </a:pPr>
            <a:r>
              <a:rPr lang="en-US" sz="2000" dirty="0">
                <a:solidFill>
                  <a:schemeClr val="bg2">
                    <a:lumMod val="10000"/>
                  </a:schemeClr>
                </a:solidFill>
                <a:latin typeface="Arial" panose="020B0604020202020204" pitchFamily="34" charset="0"/>
                <a:cs typeface="Arial" panose="020B0604020202020204" pitchFamily="34" charset="0"/>
                <a:hlinkClick r:id="rId15" action="ppaction://hlinksldjump"/>
              </a:rPr>
              <a:t>Lookup files</a:t>
            </a:r>
            <a:endParaRPr lang="en-US" sz="2000" dirty="0">
              <a:solidFill>
                <a:schemeClr val="bg2">
                  <a:lumMod val="10000"/>
                </a:schemeClr>
              </a:solidFill>
              <a:latin typeface="Arial" panose="020B0604020202020204" pitchFamily="34" charset="0"/>
              <a:cs typeface="Arial" panose="020B0604020202020204" pitchFamily="34" charset="0"/>
            </a:endParaRPr>
          </a:p>
          <a:p>
            <a:pPr marL="800100" lvl="1" indent="-342900">
              <a:spcAft>
                <a:spcPts val="600"/>
              </a:spcAft>
              <a:buClr>
                <a:srgbClr val="007456"/>
              </a:buClr>
              <a:buFont typeface="Courier New" panose="02070309020205020404" pitchFamily="49" charset="0"/>
              <a:buChar char="o"/>
            </a:pPr>
            <a:r>
              <a:rPr lang="en-US" sz="2000" dirty="0">
                <a:solidFill>
                  <a:schemeClr val="bg2">
                    <a:lumMod val="10000"/>
                  </a:schemeClr>
                </a:solidFill>
                <a:latin typeface="Arial" panose="020B0604020202020204" pitchFamily="34" charset="0"/>
                <a:cs typeface="Arial" panose="020B0604020202020204" pitchFamily="34" charset="0"/>
                <a:hlinkClick r:id="rId16" action="ppaction://hlinksldjump"/>
              </a:rPr>
              <a:t>Update cooler screen</a:t>
            </a:r>
            <a:endParaRPr lang="en-US" sz="2000" dirty="0">
              <a:solidFill>
                <a:schemeClr val="bg2">
                  <a:lumMod val="10000"/>
                </a:schemeClr>
              </a:solidFill>
              <a:latin typeface="Arial" panose="020B0604020202020204" pitchFamily="34" charset="0"/>
              <a:cs typeface="Arial" panose="020B0604020202020204" pitchFamily="34" charset="0"/>
            </a:endParaRPr>
          </a:p>
          <a:p>
            <a:pPr marL="800100" lvl="1" indent="-342900">
              <a:spcAft>
                <a:spcPts val="600"/>
              </a:spcAft>
              <a:buClr>
                <a:srgbClr val="007456"/>
              </a:buClr>
              <a:buFont typeface="Courier New" panose="02070309020205020404" pitchFamily="49" charset="0"/>
              <a:buChar char="o"/>
            </a:pPr>
            <a:r>
              <a:rPr lang="en-US" sz="2000" dirty="0">
                <a:solidFill>
                  <a:schemeClr val="bg2">
                    <a:lumMod val="10000"/>
                  </a:schemeClr>
                </a:solidFill>
                <a:latin typeface="Arial" panose="020B0604020202020204" pitchFamily="34" charset="0"/>
                <a:cs typeface="Arial" panose="020B0604020202020204" pitchFamily="34" charset="0"/>
                <a:hlinkClick r:id="rId17" action="ppaction://hlinksldjump"/>
              </a:rPr>
              <a:t>Full screen scanning confirmations</a:t>
            </a:r>
            <a:endParaRPr lang="en-US" sz="2000" dirty="0">
              <a:solidFill>
                <a:schemeClr val="bg2">
                  <a:lumMod val="10000"/>
                </a:schemeClr>
              </a:solidFill>
              <a:latin typeface="Arial" panose="020B0604020202020204" pitchFamily="34" charset="0"/>
              <a:cs typeface="Arial" panose="020B0604020202020204" pitchFamily="34" charset="0"/>
            </a:endParaRPr>
          </a:p>
          <a:p>
            <a:pPr marL="800100" lvl="1" indent="-342900">
              <a:spcAft>
                <a:spcPts val="600"/>
              </a:spcAft>
              <a:buClr>
                <a:srgbClr val="007456"/>
              </a:buClr>
              <a:buFont typeface="Courier New" panose="02070309020205020404" pitchFamily="49" charset="0"/>
              <a:buChar char="o"/>
            </a:pPr>
            <a:r>
              <a:rPr lang="en-US" sz="2000" dirty="0">
                <a:solidFill>
                  <a:schemeClr val="bg2">
                    <a:lumMod val="10000"/>
                  </a:schemeClr>
                </a:solidFill>
                <a:latin typeface="Arial" panose="020B0604020202020204" pitchFamily="34" charset="0"/>
                <a:cs typeface="Arial" panose="020B0604020202020204" pitchFamily="34" charset="0"/>
                <a:hlinkClick r:id="rId18" action="ppaction://hlinksldjump"/>
              </a:rPr>
              <a:t>Language settings</a:t>
            </a:r>
            <a:endParaRPr lang="en-US" sz="2000" dirty="0">
              <a:solidFill>
                <a:schemeClr val="bg2">
                  <a:lumMod val="10000"/>
                </a:schemeClr>
              </a:solidFill>
              <a:latin typeface="Arial" panose="020B0604020202020204" pitchFamily="34" charset="0"/>
              <a:cs typeface="Arial" panose="020B0604020202020204" pitchFamily="34" charset="0"/>
            </a:endParaRPr>
          </a:p>
          <a:p>
            <a:pPr marL="800100" lvl="1" indent="-342900">
              <a:spcAft>
                <a:spcPts val="600"/>
              </a:spcAft>
              <a:buClr>
                <a:srgbClr val="007456"/>
              </a:buClr>
              <a:buFont typeface="Courier New" panose="02070309020205020404" pitchFamily="49" charset="0"/>
              <a:buChar char="o"/>
            </a:pPr>
            <a:r>
              <a:rPr lang="en-US" sz="2000" dirty="0">
                <a:solidFill>
                  <a:schemeClr val="bg2">
                    <a:lumMod val="10000"/>
                  </a:schemeClr>
                </a:solidFill>
                <a:latin typeface="Arial" panose="020B0604020202020204" pitchFamily="34" charset="0"/>
                <a:cs typeface="Arial" panose="020B0604020202020204" pitchFamily="34" charset="0"/>
                <a:hlinkClick r:id="rId19" action="ppaction://hlinksldjump"/>
              </a:rPr>
              <a:t>Export/import programming configurations</a:t>
            </a:r>
            <a:endParaRPr lang="en-US" sz="2000" dirty="0">
              <a:solidFill>
                <a:schemeClr val="bg2">
                  <a:lumMod val="10000"/>
                </a:schemeClr>
              </a:solidFill>
              <a:latin typeface="Arial" panose="020B0604020202020204" pitchFamily="34" charset="0"/>
              <a:cs typeface="Arial" panose="020B0604020202020204" pitchFamily="34" charset="0"/>
            </a:endParaRPr>
          </a:p>
          <a:p>
            <a:pPr marL="800100" lvl="1" indent="-342900">
              <a:spcAft>
                <a:spcPts val="600"/>
              </a:spcAft>
              <a:buClr>
                <a:srgbClr val="007456"/>
              </a:buClr>
              <a:buFont typeface="Courier New" panose="02070309020205020404" pitchFamily="49" charset="0"/>
              <a:buChar char="o"/>
            </a:pPr>
            <a:r>
              <a:rPr lang="en-US" sz="2000" dirty="0">
                <a:solidFill>
                  <a:schemeClr val="bg2">
                    <a:lumMod val="10000"/>
                  </a:schemeClr>
                </a:solidFill>
                <a:latin typeface="Arial" panose="020B0604020202020204" pitchFamily="34" charset="0"/>
                <a:cs typeface="Arial" panose="020B0604020202020204" pitchFamily="34" charset="0"/>
                <a:hlinkClick r:id="rId20" action="ppaction://hlinksldjump"/>
              </a:rPr>
              <a:t>Batch programming</a:t>
            </a:r>
            <a:endParaRPr lang="en-US" sz="2000" dirty="0">
              <a:solidFill>
                <a:schemeClr val="bg2">
                  <a:lumMod val="10000"/>
                </a:schemeClr>
              </a:solidFill>
              <a:latin typeface="Arial" panose="020B0604020202020204" pitchFamily="34" charset="0"/>
              <a:cs typeface="Arial" panose="020B0604020202020204" pitchFamily="34" charset="0"/>
            </a:endParaRPr>
          </a:p>
          <a:p>
            <a:pPr marL="800100" lvl="1" indent="-342900">
              <a:spcAft>
                <a:spcPts val="600"/>
              </a:spcAft>
              <a:buClr>
                <a:srgbClr val="007456"/>
              </a:buClr>
              <a:buFont typeface="Courier New" panose="02070309020205020404" pitchFamily="49" charset="0"/>
              <a:buChar char="o"/>
            </a:pPr>
            <a:r>
              <a:rPr lang="en-US" sz="2000" dirty="0">
                <a:solidFill>
                  <a:schemeClr val="bg2">
                    <a:lumMod val="10000"/>
                  </a:schemeClr>
                </a:solidFill>
                <a:latin typeface="Arial" panose="020B0604020202020204" pitchFamily="34" charset="0"/>
                <a:cs typeface="Arial" panose="020B0604020202020204" pitchFamily="34" charset="0"/>
                <a:hlinkClick r:id="rId21" action="ppaction://hlinksldjump"/>
              </a:rPr>
              <a:t>Deactivation</a:t>
            </a:r>
            <a:endParaRPr lang="en-US" sz="2000" dirty="0">
              <a:solidFill>
                <a:schemeClr val="bg2">
                  <a:lumMod val="10000"/>
                </a:schemeClr>
              </a:solidFill>
              <a:latin typeface="Arial" panose="020B0604020202020204" pitchFamily="34" charset="0"/>
              <a:cs typeface="Arial" panose="020B0604020202020204" pitchFamily="34" charset="0"/>
            </a:endParaRPr>
          </a:p>
          <a:p>
            <a:pPr marL="800100" lvl="1" indent="-342900">
              <a:spcAft>
                <a:spcPts val="600"/>
              </a:spcAft>
              <a:buClr>
                <a:srgbClr val="007456"/>
              </a:buClr>
              <a:buFont typeface="Courier New" panose="02070309020205020404" pitchFamily="49" charset="0"/>
              <a:buChar char="o"/>
            </a:pPr>
            <a:endParaRPr lang="en-US" sz="2000" dirty="0">
              <a:solidFill>
                <a:schemeClr val="bg2">
                  <a:lumMod val="10000"/>
                </a:schemeClr>
              </a:solidFill>
              <a:latin typeface="Arial" panose="020B0604020202020204" pitchFamily="34" charset="0"/>
              <a:cs typeface="Arial" panose="020B0604020202020204" pitchFamily="34" charset="0"/>
            </a:endParaRPr>
          </a:p>
          <a:p>
            <a:pPr marL="342900" indent="-342900">
              <a:spcAft>
                <a:spcPts val="600"/>
              </a:spcAft>
              <a:buClr>
                <a:srgbClr val="007456"/>
              </a:buClr>
              <a:buFont typeface="+mj-lt"/>
              <a:buAutoNum type="arabicPeriod" startAt="11"/>
            </a:pPr>
            <a:r>
              <a:rPr lang="en-US" sz="2000" dirty="0">
                <a:solidFill>
                  <a:schemeClr val="bg2">
                    <a:lumMod val="10000"/>
                  </a:schemeClr>
                </a:solidFill>
                <a:latin typeface="Arial" panose="020B0604020202020204" pitchFamily="34" charset="0"/>
                <a:cs typeface="Arial" panose="020B0604020202020204" pitchFamily="34" charset="0"/>
                <a:hlinkClick r:id="rId22" action="ppaction://hlinksldjump"/>
              </a:rPr>
              <a:t>Troubleshooting</a:t>
            </a:r>
            <a:br>
              <a:rPr lang="en-US" sz="2000" dirty="0">
                <a:solidFill>
                  <a:schemeClr val="bg2">
                    <a:lumMod val="50000"/>
                  </a:schemeClr>
                </a:solidFill>
                <a:latin typeface="Arial" panose="020B0604020202020204" pitchFamily="34" charset="0"/>
                <a:cs typeface="Arial" panose="020B0604020202020204" pitchFamily="34" charset="0"/>
              </a:rPr>
            </a:br>
            <a:endParaRPr lang="en-US" sz="2000" dirty="0">
              <a:solidFill>
                <a:schemeClr val="bg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82879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Diagonal Corners Rounded 4">
            <a:extLst>
              <a:ext uri="{FF2B5EF4-FFF2-40B4-BE49-F238E27FC236}">
                <a16:creationId xmlns:a16="http://schemas.microsoft.com/office/drawing/2014/main" id="{A5BFD7D1-C8A1-D2AA-503C-C39A8307849D}"/>
              </a:ext>
            </a:extLst>
          </p:cNvPr>
          <p:cNvSpPr/>
          <p:nvPr/>
        </p:nvSpPr>
        <p:spPr>
          <a:xfrm>
            <a:off x="9463314" y="3164114"/>
            <a:ext cx="8374743" cy="3947886"/>
          </a:xfrm>
          <a:prstGeom prst="round2Diag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object 5">
            <a:extLst>
              <a:ext uri="{FF2B5EF4-FFF2-40B4-BE49-F238E27FC236}">
                <a16:creationId xmlns:a16="http://schemas.microsoft.com/office/drawing/2014/main" id="{BAE6D852-3AB4-E702-D4FB-84BCC3ED82FF}"/>
              </a:ext>
            </a:extLst>
          </p:cNvPr>
          <p:cNvSpPr txBox="1">
            <a:spLocks/>
          </p:cNvSpPr>
          <p:nvPr/>
        </p:nvSpPr>
        <p:spPr>
          <a:xfrm>
            <a:off x="960120" y="815483"/>
            <a:ext cx="13832048" cy="591187"/>
          </a:xfrm>
          <a:prstGeom prst="rect">
            <a:avLst/>
          </a:prstGeom>
        </p:spPr>
        <p:txBody>
          <a:bodyPr vert="horz" wrap="square" lIns="0" tIns="13970" rIns="0" bIns="0" rtlCol="0" anchor="t">
            <a:spAutoFit/>
          </a:bodyPr>
          <a:lstStyle>
            <a:lvl1pPr>
              <a:defRPr sz="3750" b="0" i="0">
                <a:solidFill>
                  <a:schemeClr val="bg1"/>
                </a:solidFill>
                <a:latin typeface="Arial"/>
                <a:ea typeface="+mj-ea"/>
                <a:cs typeface="Arial"/>
              </a:defRPr>
            </a:lvl1pPr>
          </a:lstStyle>
          <a:p>
            <a:pPr marL="12700">
              <a:spcBef>
                <a:spcPts val="110"/>
              </a:spcBef>
            </a:pPr>
            <a:r>
              <a:rPr lang="en-US" b="1" dirty="0">
                <a:solidFill>
                  <a:schemeClr val="tx1"/>
                </a:solidFill>
              </a:rPr>
              <a:t>Configuration files – 4 of 15</a:t>
            </a:r>
          </a:p>
        </p:txBody>
      </p:sp>
      <p:pic>
        <p:nvPicPr>
          <p:cNvPr id="3" name="Picture 2">
            <a:extLst>
              <a:ext uri="{FF2B5EF4-FFF2-40B4-BE49-F238E27FC236}">
                <a16:creationId xmlns:a16="http://schemas.microsoft.com/office/drawing/2014/main" id="{6E5489BC-8E76-86B4-9535-B9BE91EC2D00}"/>
              </a:ext>
            </a:extLst>
          </p:cNvPr>
          <p:cNvPicPr>
            <a:picLocks noChangeAspect="1"/>
          </p:cNvPicPr>
          <p:nvPr/>
        </p:nvPicPr>
        <p:blipFill>
          <a:blip r:embed="rId3"/>
          <a:srcRect/>
          <a:stretch/>
        </p:blipFill>
        <p:spPr>
          <a:xfrm>
            <a:off x="992976" y="1670649"/>
            <a:ext cx="8223980" cy="6544437"/>
          </a:xfrm>
          <a:prstGeom prst="rect">
            <a:avLst/>
          </a:prstGeom>
          <a:effectLst>
            <a:outerShdw blurRad="101600" dist="50800" dir="5400000" algn="ctr" rotWithShape="0">
              <a:srgbClr val="000000">
                <a:alpha val="10000"/>
              </a:srgbClr>
            </a:outerShdw>
          </a:effectLst>
        </p:spPr>
      </p:pic>
      <p:sp>
        <p:nvSpPr>
          <p:cNvPr id="4" name="TextBox 3">
            <a:extLst>
              <a:ext uri="{FF2B5EF4-FFF2-40B4-BE49-F238E27FC236}">
                <a16:creationId xmlns:a16="http://schemas.microsoft.com/office/drawing/2014/main" id="{BF03414E-1A42-3578-A11B-E03D4A222940}"/>
              </a:ext>
            </a:extLst>
          </p:cNvPr>
          <p:cNvSpPr txBox="1"/>
          <p:nvPr/>
        </p:nvSpPr>
        <p:spPr>
          <a:xfrm>
            <a:off x="9390743" y="1670647"/>
            <a:ext cx="8432800" cy="8710077"/>
          </a:xfrm>
          <a:prstGeom prst="rect">
            <a:avLst/>
          </a:prstGeom>
          <a:noFill/>
        </p:spPr>
        <p:txBody>
          <a:bodyPr wrap="square" rtlCol="0">
            <a:spAutoFit/>
          </a:bodyPr>
          <a:lstStyle/>
          <a:p>
            <a:pPr marL="228600" indent="-228600">
              <a:buFont typeface="+mj-lt"/>
              <a:buAutoNum type="arabicPeriod" startAt="3"/>
            </a:pPr>
            <a:r>
              <a:rPr lang="en-NZ" sz="2000" dirty="0">
                <a:solidFill>
                  <a:schemeClr val="bg2">
                    <a:lumMod val="10000"/>
                  </a:schemeClr>
                </a:solidFill>
              </a:rPr>
              <a:t>Select a parameter file</a:t>
            </a:r>
          </a:p>
          <a:p>
            <a:endParaRPr lang="en-NZ" sz="2000" b="1" dirty="0">
              <a:solidFill>
                <a:schemeClr val="bg2">
                  <a:lumMod val="10000"/>
                </a:schemeClr>
              </a:solidFill>
            </a:endParaRPr>
          </a:p>
          <a:p>
            <a:r>
              <a:rPr lang="en-NZ" sz="2000" dirty="0">
                <a:solidFill>
                  <a:schemeClr val="bg2">
                    <a:lumMod val="10000"/>
                  </a:schemeClr>
                </a:solidFill>
              </a:rPr>
              <a:t>If required, select the appropriate parameter file to use for this configuration file.</a:t>
            </a:r>
          </a:p>
          <a:p>
            <a:endParaRPr lang="en-NZ" sz="2000" dirty="0">
              <a:solidFill>
                <a:schemeClr val="bg2">
                  <a:lumMod val="10000"/>
                </a:schemeClr>
              </a:solidFill>
            </a:endParaRPr>
          </a:p>
          <a:p>
            <a:pPr marL="180000"/>
            <a:r>
              <a:rPr lang="en-NZ" sz="2000" dirty="0">
                <a:solidFill>
                  <a:schemeClr val="bg2">
                    <a:lumMod val="10000"/>
                  </a:schemeClr>
                </a:solidFill>
              </a:rPr>
              <a:t>	Instructions on how to download a parameter file can be 	found in 	the parameter files section of this manual.</a:t>
            </a:r>
            <a:br>
              <a:rPr lang="en-NZ" sz="2000" dirty="0">
                <a:solidFill>
                  <a:schemeClr val="bg2">
                    <a:lumMod val="10000"/>
                  </a:schemeClr>
                </a:solidFill>
              </a:rPr>
            </a:br>
            <a:endParaRPr lang="en-NZ" sz="2000" dirty="0">
              <a:solidFill>
                <a:schemeClr val="bg2">
                  <a:lumMod val="10000"/>
                </a:schemeClr>
              </a:solidFill>
            </a:endParaRPr>
          </a:p>
          <a:p>
            <a:pPr marL="180000"/>
            <a:r>
              <a:rPr lang="en-NZ" sz="2000" dirty="0">
                <a:solidFill>
                  <a:schemeClr val="bg2">
                    <a:lumMod val="10000"/>
                  </a:schemeClr>
                </a:solidFill>
              </a:rPr>
              <a:t>	- If no parameter file is chosen, the controller will be 	programmed with the factory default parameters defined 	by 	the firmware version.</a:t>
            </a:r>
          </a:p>
          <a:p>
            <a:pPr marL="180000"/>
            <a:r>
              <a:rPr lang="en-NZ" sz="2000" dirty="0">
                <a:solidFill>
                  <a:schemeClr val="bg2">
                    <a:lumMod val="10000"/>
                  </a:schemeClr>
                </a:solidFill>
              </a:rPr>
              <a:t>	</a:t>
            </a:r>
          </a:p>
          <a:p>
            <a:pPr marL="180000"/>
            <a:r>
              <a:rPr lang="en-NZ" sz="2000" dirty="0">
                <a:solidFill>
                  <a:schemeClr val="bg2">
                    <a:lumMod val="10000"/>
                  </a:schemeClr>
                </a:solidFill>
              </a:rPr>
              <a:t>	- If factory default is chosen, any customized parameters 	will be cleared from the controller memory and replaced with	the AoFrio-provided defaults. All lifetime data collected by the 	controller (statistics, events, etc.) is also 	cleared 	to ensure there 	is no dependency on the device 	history.</a:t>
            </a:r>
            <a:br>
              <a:rPr lang="en-NZ" sz="2000" dirty="0">
                <a:solidFill>
                  <a:schemeClr val="bg2">
                    <a:lumMod val="10000"/>
                  </a:schemeClr>
                </a:solidFill>
              </a:rPr>
            </a:br>
            <a:endParaRPr lang="en-NZ" sz="2000" dirty="0">
              <a:solidFill>
                <a:schemeClr val="bg2">
                  <a:lumMod val="10000"/>
                </a:schemeClr>
              </a:solidFill>
            </a:endParaRPr>
          </a:p>
          <a:p>
            <a:pPr marL="228600" indent="-228600">
              <a:buFont typeface="+mj-lt"/>
              <a:buAutoNum type="arabicPeriod" startAt="4"/>
            </a:pPr>
            <a:r>
              <a:rPr lang="en-NZ" sz="2000" dirty="0">
                <a:solidFill>
                  <a:schemeClr val="bg2">
                    <a:lumMod val="10000"/>
                  </a:schemeClr>
                </a:solidFill>
              </a:rPr>
              <a:t>Set IDs</a:t>
            </a:r>
          </a:p>
          <a:p>
            <a:endParaRPr lang="en-US" sz="2000" dirty="0">
              <a:latin typeface="Arial" panose="020B0604020202020204" pitchFamily="34" charset="0"/>
              <a:cs typeface="Arial" panose="020B0604020202020204" pitchFamily="34" charset="0"/>
            </a:endParaRPr>
          </a:p>
          <a:p>
            <a:r>
              <a:rPr lang="en-NZ" sz="2000" dirty="0">
                <a:solidFill>
                  <a:schemeClr val="bg2">
                    <a:lumMod val="10000"/>
                  </a:schemeClr>
                </a:solidFill>
              </a:rPr>
              <a:t>Select manufacturer, owner, and brand to determine which companies are allowed to connect to the controller and define the database for all data to be uploaded.</a:t>
            </a:r>
          </a:p>
          <a:p>
            <a:endParaRPr lang="en-NZ" sz="2000" dirty="0">
              <a:solidFill>
                <a:schemeClr val="bg2">
                  <a:lumMod val="10000"/>
                </a:schemeClr>
              </a:solidFill>
            </a:endParaRPr>
          </a:p>
          <a:p>
            <a:pPr marL="171450" indent="-171450">
              <a:buFont typeface="Arial" panose="020B0604020202020204" pitchFamily="34" charset="0"/>
              <a:buChar char="•"/>
            </a:pPr>
            <a:r>
              <a:rPr lang="en-NZ" sz="2000" dirty="0">
                <a:solidFill>
                  <a:schemeClr val="bg2">
                    <a:lumMod val="10000"/>
                  </a:schemeClr>
                </a:solidFill>
              </a:rPr>
              <a:t>Manufacturer field is required.</a:t>
            </a:r>
          </a:p>
          <a:p>
            <a:pPr marL="171450" indent="-171450">
              <a:buFont typeface="Arial" panose="020B0604020202020204" pitchFamily="34" charset="0"/>
              <a:buChar char="•"/>
            </a:pPr>
            <a:r>
              <a:rPr lang="en-NZ" sz="2000" dirty="0">
                <a:solidFill>
                  <a:schemeClr val="bg2">
                    <a:lumMod val="10000"/>
                  </a:schemeClr>
                </a:solidFill>
              </a:rPr>
              <a:t>Owner field can be set to undefined, although this is </a:t>
            </a:r>
            <a:r>
              <a:rPr lang="en-NZ" sz="2000" b="1" dirty="0">
                <a:solidFill>
                  <a:schemeClr val="bg2">
                    <a:lumMod val="10000"/>
                  </a:schemeClr>
                </a:solidFill>
              </a:rPr>
              <a:t>NOT RECOMMENDED</a:t>
            </a:r>
            <a:r>
              <a:rPr lang="en-NZ" sz="2000" dirty="0">
                <a:solidFill>
                  <a:schemeClr val="bg2">
                    <a:lumMod val="10000"/>
                  </a:schemeClr>
                </a:solidFill>
              </a:rPr>
              <a:t>.</a:t>
            </a:r>
          </a:p>
        </p:txBody>
      </p:sp>
      <p:pic>
        <p:nvPicPr>
          <p:cNvPr id="6" name="Graphic 5" descr="Badge Tick1 outline">
            <a:extLst>
              <a:ext uri="{FF2B5EF4-FFF2-40B4-BE49-F238E27FC236}">
                <a16:creationId xmlns:a16="http://schemas.microsoft.com/office/drawing/2014/main" id="{37DFB637-6BE9-3061-FDE8-6A4D769F50D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27545" y="3488929"/>
            <a:ext cx="616227" cy="616227"/>
          </a:xfrm>
          <a:prstGeom prst="rect">
            <a:avLst/>
          </a:prstGeom>
        </p:spPr>
      </p:pic>
    </p:spTree>
    <p:extLst>
      <p:ext uri="{BB962C8B-B14F-4D97-AF65-F5344CB8AC3E}">
        <p14:creationId xmlns:p14="http://schemas.microsoft.com/office/powerpoint/2010/main" val="41554761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Diagonal Corners Rounded 5">
            <a:extLst>
              <a:ext uri="{FF2B5EF4-FFF2-40B4-BE49-F238E27FC236}">
                <a16:creationId xmlns:a16="http://schemas.microsoft.com/office/drawing/2014/main" id="{E4BA8450-8648-C78C-0767-30812FACA75C}"/>
              </a:ext>
            </a:extLst>
          </p:cNvPr>
          <p:cNvSpPr/>
          <p:nvPr/>
        </p:nvSpPr>
        <p:spPr>
          <a:xfrm>
            <a:off x="8458892" y="6284686"/>
            <a:ext cx="9321108" cy="2031413"/>
          </a:xfrm>
          <a:prstGeom prst="round2Diag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Rectangle: Diagonal Corners Rounded 4">
            <a:extLst>
              <a:ext uri="{FF2B5EF4-FFF2-40B4-BE49-F238E27FC236}">
                <a16:creationId xmlns:a16="http://schemas.microsoft.com/office/drawing/2014/main" id="{93D12D07-E2EB-9741-0D5F-70478D70D7B2}"/>
              </a:ext>
            </a:extLst>
          </p:cNvPr>
          <p:cNvSpPr/>
          <p:nvPr/>
        </p:nvSpPr>
        <p:spPr>
          <a:xfrm>
            <a:off x="8563429" y="1406670"/>
            <a:ext cx="9216571" cy="2892281"/>
          </a:xfrm>
          <a:prstGeom prst="round2DiagRect">
            <a:avLst/>
          </a:prstGeom>
          <a:solidFill>
            <a:srgbClr val="E89A6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object 5">
            <a:extLst>
              <a:ext uri="{FF2B5EF4-FFF2-40B4-BE49-F238E27FC236}">
                <a16:creationId xmlns:a16="http://schemas.microsoft.com/office/drawing/2014/main" id="{BAE6D852-3AB4-E702-D4FB-84BCC3ED82FF}"/>
              </a:ext>
            </a:extLst>
          </p:cNvPr>
          <p:cNvSpPr txBox="1">
            <a:spLocks/>
          </p:cNvSpPr>
          <p:nvPr/>
        </p:nvSpPr>
        <p:spPr>
          <a:xfrm>
            <a:off x="960120" y="815483"/>
            <a:ext cx="13832048" cy="591187"/>
          </a:xfrm>
          <a:prstGeom prst="rect">
            <a:avLst/>
          </a:prstGeom>
        </p:spPr>
        <p:txBody>
          <a:bodyPr vert="horz" wrap="square" lIns="0" tIns="13970" rIns="0" bIns="0" rtlCol="0" anchor="t">
            <a:spAutoFit/>
          </a:bodyPr>
          <a:lstStyle>
            <a:lvl1pPr>
              <a:defRPr sz="3750" b="0" i="0">
                <a:solidFill>
                  <a:schemeClr val="bg1"/>
                </a:solidFill>
                <a:latin typeface="Arial"/>
                <a:ea typeface="+mj-ea"/>
                <a:cs typeface="Arial"/>
              </a:defRPr>
            </a:lvl1pPr>
          </a:lstStyle>
          <a:p>
            <a:pPr marL="12700">
              <a:spcBef>
                <a:spcPts val="110"/>
              </a:spcBef>
            </a:pPr>
            <a:r>
              <a:rPr lang="en-US" b="1" dirty="0">
                <a:solidFill>
                  <a:schemeClr val="tx1"/>
                </a:solidFill>
              </a:rPr>
              <a:t>Configuration files – 5 of 15 </a:t>
            </a:r>
          </a:p>
        </p:txBody>
      </p:sp>
      <p:pic>
        <p:nvPicPr>
          <p:cNvPr id="3" name="Picture 2">
            <a:extLst>
              <a:ext uri="{FF2B5EF4-FFF2-40B4-BE49-F238E27FC236}">
                <a16:creationId xmlns:a16="http://schemas.microsoft.com/office/drawing/2014/main" id="{B8592E1B-172D-2935-A941-14F8BA0B057F}"/>
              </a:ext>
            </a:extLst>
          </p:cNvPr>
          <p:cNvPicPr>
            <a:picLocks noChangeAspect="1"/>
          </p:cNvPicPr>
          <p:nvPr/>
        </p:nvPicPr>
        <p:blipFill>
          <a:blip r:embed="rId3"/>
          <a:srcRect/>
          <a:stretch/>
        </p:blipFill>
        <p:spPr>
          <a:xfrm>
            <a:off x="960120" y="1583564"/>
            <a:ext cx="7283994" cy="5796419"/>
          </a:xfrm>
          <a:prstGeom prst="rect">
            <a:avLst/>
          </a:prstGeom>
          <a:effectLst>
            <a:outerShdw blurRad="101600" dist="50800" dir="5400000" algn="ctr" rotWithShape="0">
              <a:srgbClr val="000000">
                <a:alpha val="10000"/>
              </a:srgbClr>
            </a:outerShdw>
          </a:effectLst>
        </p:spPr>
      </p:pic>
      <p:sp>
        <p:nvSpPr>
          <p:cNvPr id="4" name="TextBox 3">
            <a:extLst>
              <a:ext uri="{FF2B5EF4-FFF2-40B4-BE49-F238E27FC236}">
                <a16:creationId xmlns:a16="http://schemas.microsoft.com/office/drawing/2014/main" id="{5A4CC572-D0F8-CB5C-355E-5B8BA6923822}"/>
              </a:ext>
            </a:extLst>
          </p:cNvPr>
          <p:cNvSpPr txBox="1"/>
          <p:nvPr/>
        </p:nvSpPr>
        <p:spPr>
          <a:xfrm>
            <a:off x="8458892" y="1583564"/>
            <a:ext cx="9321108" cy="6555641"/>
          </a:xfrm>
          <a:prstGeom prst="rect">
            <a:avLst/>
          </a:prstGeom>
          <a:noFill/>
        </p:spPr>
        <p:txBody>
          <a:bodyPr wrap="square" rtlCol="0">
            <a:spAutoFit/>
          </a:bodyPr>
          <a:lstStyle/>
          <a:p>
            <a:pPr marL="180000"/>
            <a:r>
              <a:rPr lang="en-NZ" sz="2000" dirty="0">
                <a:solidFill>
                  <a:schemeClr val="bg2">
                    <a:lumMod val="10000"/>
                  </a:schemeClr>
                </a:solidFill>
                <a:latin typeface="Arial" panose="020B0604020202020204" pitchFamily="34" charset="0"/>
                <a:cs typeface="Arial" panose="020B0604020202020204" pitchFamily="34" charset="0"/>
              </a:rPr>
              <a:t>	Setting up the owner field during programming is HIGHLY 	RECOMMENDED. Leaving it blank makes the controller unable to track 	by the owner (or bottler) until properly configured.</a:t>
            </a:r>
            <a:br>
              <a:rPr lang="en-NZ" sz="2000" dirty="0">
                <a:solidFill>
                  <a:schemeClr val="bg2">
                    <a:lumMod val="10000"/>
                  </a:schemeClr>
                </a:solidFill>
                <a:latin typeface="Arial" panose="020B0604020202020204" pitchFamily="34" charset="0"/>
                <a:cs typeface="Arial" panose="020B0604020202020204" pitchFamily="34" charset="0"/>
              </a:rPr>
            </a:br>
            <a:endParaRPr lang="en-NZ" sz="2000" dirty="0">
              <a:solidFill>
                <a:schemeClr val="bg2">
                  <a:lumMod val="10000"/>
                </a:schemeClr>
              </a:solidFill>
              <a:latin typeface="Arial" panose="020B0604020202020204" pitchFamily="34" charset="0"/>
              <a:cs typeface="Arial" panose="020B0604020202020204" pitchFamily="34" charset="0"/>
            </a:endParaRPr>
          </a:p>
          <a:p>
            <a:pPr marL="180000"/>
            <a:r>
              <a:rPr lang="en-NZ" sz="2000" b="1" dirty="0">
                <a:solidFill>
                  <a:schemeClr val="bg2">
                    <a:lumMod val="10000"/>
                  </a:schemeClr>
                </a:solidFill>
                <a:latin typeface="Arial" panose="020B0604020202020204" pitchFamily="34" charset="0"/>
                <a:cs typeface="Arial" panose="020B0604020202020204" pitchFamily="34" charset="0"/>
              </a:rPr>
              <a:t>	If necessary to proceed without configuring the owner field at time 	of manufacturing, please speak to your AoFrio representative. 	There are several consequences and processes that must be 	discussed.</a:t>
            </a:r>
          </a:p>
          <a:p>
            <a:pPr marL="180000"/>
            <a:endParaRPr lang="en-NZ" sz="2000" b="1" dirty="0">
              <a:solidFill>
                <a:schemeClr val="bg2">
                  <a:lumMod val="10000"/>
                </a:schemeClr>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NZ" sz="2000" dirty="0">
                <a:solidFill>
                  <a:schemeClr val="bg2">
                    <a:lumMod val="10000"/>
                  </a:schemeClr>
                </a:solidFill>
                <a:latin typeface="Arial" panose="020B0604020202020204" pitchFamily="34" charset="0"/>
                <a:cs typeface="Arial" panose="020B0604020202020204" pitchFamily="34" charset="0"/>
              </a:rPr>
              <a:t>Brand field is optional and can only be set when an owner has been selected.</a:t>
            </a:r>
          </a:p>
          <a:p>
            <a:pPr marL="628650" lvl="1" indent="-171450">
              <a:buFont typeface="Courier New" panose="02070309020205020404" pitchFamily="49" charset="0"/>
              <a:buChar char="o"/>
            </a:pPr>
            <a:r>
              <a:rPr lang="en-NZ" sz="2000" dirty="0">
                <a:solidFill>
                  <a:schemeClr val="bg2">
                    <a:lumMod val="10000"/>
                  </a:schemeClr>
                </a:solidFill>
                <a:latin typeface="Arial" panose="020B0604020202020204" pitchFamily="34" charset="0"/>
                <a:cs typeface="Arial" panose="020B0604020202020204" pitchFamily="34" charset="0"/>
              </a:rPr>
              <a:t>Every brand is linked to an owner. Brands allow owners to create subdivisions within their own database to control access to data via Field app and Insights app, without impacting their ability to collect Bluetooth data via AoFrio Track application or SDK.</a:t>
            </a:r>
          </a:p>
          <a:p>
            <a:pPr marL="628650" lvl="1" indent="-171450">
              <a:buFont typeface="Courier New" panose="02070309020205020404" pitchFamily="49" charset="0"/>
              <a:buChar char="o"/>
            </a:pPr>
            <a:endParaRPr lang="en-NZ" sz="2000" dirty="0">
              <a:solidFill>
                <a:schemeClr val="bg2">
                  <a:lumMod val="10000"/>
                </a:schemeClr>
              </a:solidFill>
              <a:latin typeface="Arial" panose="020B0604020202020204" pitchFamily="34" charset="0"/>
              <a:cs typeface="Arial" panose="020B0604020202020204" pitchFamily="34" charset="0"/>
            </a:endParaRPr>
          </a:p>
          <a:p>
            <a:pPr lvl="1"/>
            <a:endParaRPr lang="en-NZ" sz="2000" dirty="0">
              <a:solidFill>
                <a:schemeClr val="bg2">
                  <a:lumMod val="10000"/>
                </a:schemeClr>
              </a:solidFill>
              <a:latin typeface="Arial" panose="020B0604020202020204" pitchFamily="34" charset="0"/>
              <a:cs typeface="Arial" panose="020B0604020202020204" pitchFamily="34" charset="0"/>
            </a:endParaRPr>
          </a:p>
          <a:p>
            <a:pPr marL="180000"/>
            <a:r>
              <a:rPr lang="en-NZ" sz="2000" b="1" dirty="0">
                <a:solidFill>
                  <a:schemeClr val="bg2">
                    <a:lumMod val="10000"/>
                  </a:schemeClr>
                </a:solidFill>
                <a:latin typeface="Arial" panose="020B0604020202020204" pitchFamily="34" charset="0"/>
                <a:cs typeface="Arial" panose="020B0604020202020204" pitchFamily="34" charset="0"/>
              </a:rPr>
              <a:t>	IDs in parameter files</a:t>
            </a:r>
            <a:endParaRPr lang="en-NZ" sz="2000" dirty="0">
              <a:solidFill>
                <a:schemeClr val="bg2">
                  <a:lumMod val="10000"/>
                </a:schemeClr>
              </a:solidFill>
              <a:latin typeface="Arial" panose="020B0604020202020204" pitchFamily="34" charset="0"/>
              <a:cs typeface="Arial" panose="020B0604020202020204" pitchFamily="34" charset="0"/>
            </a:endParaRPr>
          </a:p>
          <a:p>
            <a:pPr marL="180000"/>
            <a:r>
              <a:rPr lang="en-NZ" sz="2000" dirty="0">
                <a:solidFill>
                  <a:schemeClr val="bg2">
                    <a:lumMod val="10000"/>
                  </a:schemeClr>
                </a:solidFill>
                <a:latin typeface="Arial" panose="020B0604020202020204" pitchFamily="34" charset="0"/>
                <a:cs typeface="Arial" panose="020B0604020202020204" pitchFamily="34" charset="0"/>
              </a:rPr>
              <a:t>	Parameter files may already have pre-defined IDs, which will be used 	when programming the controller. If a value is NOT previously set within 	the parameter file, or a parameter file was not selected, the permissible 	values will be selectable from the dropdown lists under </a:t>
            </a:r>
            <a:r>
              <a:rPr lang="en-NZ" sz="2000" b="1" dirty="0">
                <a:solidFill>
                  <a:schemeClr val="bg2">
                    <a:lumMod val="10000"/>
                  </a:schemeClr>
                </a:solidFill>
                <a:latin typeface="Arial" panose="020B0604020202020204" pitchFamily="34" charset="0"/>
                <a:cs typeface="Arial" panose="020B0604020202020204" pitchFamily="34" charset="0"/>
              </a:rPr>
              <a:t>Set IDs</a:t>
            </a:r>
            <a:r>
              <a:rPr lang="en-NZ" sz="2000" dirty="0">
                <a:solidFill>
                  <a:schemeClr val="bg2">
                    <a:lumMod val="10000"/>
                  </a:schemeClr>
                </a:solidFill>
                <a:latin typeface="Arial" panose="020B0604020202020204" pitchFamily="34" charset="0"/>
                <a:cs typeface="Arial" panose="020B0604020202020204" pitchFamily="34" charset="0"/>
              </a:rPr>
              <a:t>.</a:t>
            </a:r>
          </a:p>
        </p:txBody>
      </p:sp>
      <p:pic>
        <p:nvPicPr>
          <p:cNvPr id="7" name="Graphic 6" descr="Warning outline">
            <a:extLst>
              <a:ext uri="{FF2B5EF4-FFF2-40B4-BE49-F238E27FC236}">
                <a16:creationId xmlns:a16="http://schemas.microsoft.com/office/drawing/2014/main" id="{DDB873FF-0D5D-B07E-B8B8-6292F134868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12325" y="1629829"/>
            <a:ext cx="435187" cy="435187"/>
          </a:xfrm>
          <a:prstGeom prst="rect">
            <a:avLst/>
          </a:prstGeom>
        </p:spPr>
      </p:pic>
      <p:pic>
        <p:nvPicPr>
          <p:cNvPr id="8" name="Graphic 7" descr="Badge Tick1 outline">
            <a:extLst>
              <a:ext uri="{FF2B5EF4-FFF2-40B4-BE49-F238E27FC236}">
                <a16:creationId xmlns:a16="http://schemas.microsoft.com/office/drawing/2014/main" id="{71684ED1-C7A2-D854-C784-9615C837F4B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721804" y="6574136"/>
            <a:ext cx="616227" cy="616227"/>
          </a:xfrm>
          <a:prstGeom prst="rect">
            <a:avLst/>
          </a:prstGeom>
        </p:spPr>
      </p:pic>
    </p:spTree>
    <p:extLst>
      <p:ext uri="{BB962C8B-B14F-4D97-AF65-F5344CB8AC3E}">
        <p14:creationId xmlns:p14="http://schemas.microsoft.com/office/powerpoint/2010/main" val="17385919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Diagonal Corners Rounded 4">
            <a:extLst>
              <a:ext uri="{FF2B5EF4-FFF2-40B4-BE49-F238E27FC236}">
                <a16:creationId xmlns:a16="http://schemas.microsoft.com/office/drawing/2014/main" id="{EF7F5659-1E49-7787-331E-7765E198ED54}"/>
              </a:ext>
            </a:extLst>
          </p:cNvPr>
          <p:cNvSpPr/>
          <p:nvPr/>
        </p:nvSpPr>
        <p:spPr>
          <a:xfrm>
            <a:off x="8694057" y="4252687"/>
            <a:ext cx="8998857" cy="1959429"/>
          </a:xfrm>
          <a:prstGeom prst="round2Diag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object 5">
            <a:extLst>
              <a:ext uri="{FF2B5EF4-FFF2-40B4-BE49-F238E27FC236}">
                <a16:creationId xmlns:a16="http://schemas.microsoft.com/office/drawing/2014/main" id="{BAE6D852-3AB4-E702-D4FB-84BCC3ED82FF}"/>
              </a:ext>
            </a:extLst>
          </p:cNvPr>
          <p:cNvSpPr txBox="1">
            <a:spLocks/>
          </p:cNvSpPr>
          <p:nvPr/>
        </p:nvSpPr>
        <p:spPr>
          <a:xfrm>
            <a:off x="960120" y="815483"/>
            <a:ext cx="13832048" cy="591187"/>
          </a:xfrm>
          <a:prstGeom prst="rect">
            <a:avLst/>
          </a:prstGeom>
        </p:spPr>
        <p:txBody>
          <a:bodyPr vert="horz" wrap="square" lIns="0" tIns="13970" rIns="0" bIns="0" rtlCol="0" anchor="t">
            <a:spAutoFit/>
          </a:bodyPr>
          <a:lstStyle>
            <a:lvl1pPr>
              <a:defRPr sz="3750" b="0" i="0">
                <a:solidFill>
                  <a:schemeClr val="bg1"/>
                </a:solidFill>
                <a:latin typeface="Arial"/>
                <a:ea typeface="+mj-ea"/>
                <a:cs typeface="Arial"/>
              </a:defRPr>
            </a:lvl1pPr>
          </a:lstStyle>
          <a:p>
            <a:pPr marL="12700">
              <a:spcBef>
                <a:spcPts val="110"/>
              </a:spcBef>
            </a:pPr>
            <a:r>
              <a:rPr lang="en-US" b="1" dirty="0">
                <a:solidFill>
                  <a:schemeClr val="tx1"/>
                </a:solidFill>
              </a:rPr>
              <a:t>Configuration files – 6 of 15</a:t>
            </a:r>
          </a:p>
        </p:txBody>
      </p:sp>
      <p:pic>
        <p:nvPicPr>
          <p:cNvPr id="3" name="Picture 2">
            <a:extLst>
              <a:ext uri="{FF2B5EF4-FFF2-40B4-BE49-F238E27FC236}">
                <a16:creationId xmlns:a16="http://schemas.microsoft.com/office/drawing/2014/main" id="{C6E7562B-C2F4-032B-F7A8-2118A9BA862D}"/>
              </a:ext>
            </a:extLst>
          </p:cNvPr>
          <p:cNvPicPr>
            <a:picLocks noChangeAspect="1"/>
          </p:cNvPicPr>
          <p:nvPr/>
        </p:nvPicPr>
        <p:blipFill>
          <a:blip r:embed="rId3"/>
          <a:srcRect/>
          <a:stretch/>
        </p:blipFill>
        <p:spPr>
          <a:xfrm>
            <a:off x="960120" y="1554535"/>
            <a:ext cx="7549130" cy="6007408"/>
          </a:xfrm>
          <a:prstGeom prst="rect">
            <a:avLst/>
          </a:prstGeom>
          <a:effectLst>
            <a:outerShdw blurRad="101600" dist="50800" dir="5400000" algn="ctr" rotWithShape="0">
              <a:srgbClr val="000000">
                <a:alpha val="10000"/>
              </a:srgbClr>
            </a:outerShdw>
          </a:effectLst>
        </p:spPr>
      </p:pic>
      <p:sp>
        <p:nvSpPr>
          <p:cNvPr id="4" name="TextBox 3">
            <a:extLst>
              <a:ext uri="{FF2B5EF4-FFF2-40B4-BE49-F238E27FC236}">
                <a16:creationId xmlns:a16="http://schemas.microsoft.com/office/drawing/2014/main" id="{3BBB94E1-07A6-AFEC-13CE-81F5C4C10ADF}"/>
              </a:ext>
            </a:extLst>
          </p:cNvPr>
          <p:cNvSpPr txBox="1"/>
          <p:nvPr/>
        </p:nvSpPr>
        <p:spPr>
          <a:xfrm>
            <a:off x="8694057" y="1580839"/>
            <a:ext cx="8998857" cy="4401205"/>
          </a:xfrm>
          <a:prstGeom prst="rect">
            <a:avLst/>
          </a:prstGeom>
          <a:noFill/>
        </p:spPr>
        <p:txBody>
          <a:bodyPr wrap="square" rtlCol="0">
            <a:spAutoFit/>
          </a:bodyPr>
          <a:lstStyle/>
          <a:p>
            <a:pPr marL="228600" indent="-228600">
              <a:buFont typeface="+mj-lt"/>
              <a:buAutoNum type="arabicPeriod" startAt="5"/>
            </a:pPr>
            <a:r>
              <a:rPr lang="en-NZ" sz="2000" b="1" dirty="0">
                <a:solidFill>
                  <a:schemeClr val="bg2">
                    <a:lumMod val="10000"/>
                  </a:schemeClr>
                </a:solidFill>
                <a:latin typeface="Arial" panose="020B0604020202020204" pitchFamily="34" charset="0"/>
                <a:cs typeface="Arial" panose="020B0604020202020204" pitchFamily="34" charset="0"/>
              </a:rPr>
              <a:t>Set model</a:t>
            </a:r>
          </a:p>
          <a:p>
            <a:endParaRPr lang="en-NZ" sz="2000" dirty="0">
              <a:solidFill>
                <a:schemeClr val="bg2">
                  <a:lumMod val="10000"/>
                </a:schemeClr>
              </a:solidFill>
              <a:latin typeface="Arial" panose="020B0604020202020204" pitchFamily="34" charset="0"/>
              <a:cs typeface="Arial" panose="020B0604020202020204" pitchFamily="34" charset="0"/>
            </a:endParaRPr>
          </a:p>
          <a:p>
            <a:r>
              <a:rPr lang="en-NZ" sz="2000" dirty="0">
                <a:solidFill>
                  <a:schemeClr val="bg2">
                    <a:lumMod val="10000"/>
                  </a:schemeClr>
                </a:solidFill>
                <a:latin typeface="Arial" panose="020B0604020202020204" pitchFamily="34" charset="0"/>
                <a:cs typeface="Arial" panose="020B0604020202020204" pitchFamily="34" charset="0"/>
              </a:rPr>
              <a:t>Use this field to select the model of the equipment into which the controller will be installed.</a:t>
            </a:r>
          </a:p>
          <a:p>
            <a:endParaRPr lang="en-NZ" sz="2000" dirty="0">
              <a:solidFill>
                <a:schemeClr val="bg2">
                  <a:lumMod val="10000"/>
                </a:schemeClr>
              </a:solidFill>
              <a:latin typeface="Arial" panose="020B0604020202020204" pitchFamily="34" charset="0"/>
              <a:cs typeface="Arial" panose="020B0604020202020204" pitchFamily="34" charset="0"/>
            </a:endParaRPr>
          </a:p>
          <a:p>
            <a:r>
              <a:rPr lang="en-NZ" sz="2000" dirty="0">
                <a:solidFill>
                  <a:schemeClr val="bg2">
                    <a:lumMod val="10000"/>
                  </a:schemeClr>
                </a:solidFill>
                <a:latin typeface="Arial" panose="020B0604020202020204" pitchFamily="34" charset="0"/>
                <a:cs typeface="Arial" panose="020B0604020202020204" pitchFamily="34" charset="0"/>
              </a:rPr>
              <a:t>If the appropriate equipment models are unavailable in the dropdown list, please contact the manufacturing or production manager in your organization, as these need to be predefined using the OEM Dashboard application.</a:t>
            </a:r>
          </a:p>
          <a:p>
            <a:endParaRPr lang="en-NZ" sz="2000" dirty="0">
              <a:solidFill>
                <a:schemeClr val="bg2">
                  <a:lumMod val="10000"/>
                </a:schemeClr>
              </a:solidFill>
              <a:latin typeface="Arial" panose="020B0604020202020204" pitchFamily="34" charset="0"/>
              <a:cs typeface="Arial" panose="020B0604020202020204" pitchFamily="34" charset="0"/>
            </a:endParaRPr>
          </a:p>
          <a:p>
            <a:pPr marL="180000"/>
            <a:r>
              <a:rPr lang="en-NZ" sz="2000" b="1" dirty="0">
                <a:solidFill>
                  <a:schemeClr val="bg2">
                    <a:lumMod val="10000"/>
                  </a:schemeClr>
                </a:solidFill>
                <a:latin typeface="Arial" panose="020B0604020202020204" pitchFamily="34" charset="0"/>
                <a:cs typeface="Arial" panose="020B0604020202020204" pitchFamily="34" charset="0"/>
              </a:rPr>
              <a:t>	Models in parameter files</a:t>
            </a:r>
            <a:br>
              <a:rPr lang="en-NZ" sz="2000" b="1" dirty="0">
                <a:solidFill>
                  <a:schemeClr val="bg2">
                    <a:lumMod val="10000"/>
                  </a:schemeClr>
                </a:solidFill>
                <a:latin typeface="Arial" panose="020B0604020202020204" pitchFamily="34" charset="0"/>
                <a:cs typeface="Arial" panose="020B0604020202020204" pitchFamily="34" charset="0"/>
              </a:rPr>
            </a:br>
            <a:r>
              <a:rPr lang="en-NZ" sz="2000" b="1" dirty="0">
                <a:solidFill>
                  <a:schemeClr val="bg2">
                    <a:lumMod val="10000"/>
                  </a:schemeClr>
                </a:solidFill>
                <a:latin typeface="Arial" panose="020B0604020202020204" pitchFamily="34" charset="0"/>
                <a:cs typeface="Arial" panose="020B0604020202020204" pitchFamily="34" charset="0"/>
              </a:rPr>
              <a:t>	</a:t>
            </a:r>
            <a:r>
              <a:rPr lang="en-NZ" sz="2000" dirty="0">
                <a:solidFill>
                  <a:schemeClr val="bg2">
                    <a:lumMod val="10000"/>
                  </a:schemeClr>
                </a:solidFill>
                <a:latin typeface="Arial" panose="020B0604020202020204" pitchFamily="34" charset="0"/>
                <a:cs typeface="Arial" panose="020B0604020202020204" pitchFamily="34" charset="0"/>
              </a:rPr>
              <a:t>Parameter files may already have a pre-defined model, which will be 	used when programming the controller. If a value is not previously set 	within the parameter file, or a parameter file was not selected, the 	permissible value will be available to select from the dropdown list.</a:t>
            </a:r>
          </a:p>
        </p:txBody>
      </p:sp>
      <p:pic>
        <p:nvPicPr>
          <p:cNvPr id="6" name="Graphic 5" descr="Badge Tick1 outline">
            <a:extLst>
              <a:ext uri="{FF2B5EF4-FFF2-40B4-BE49-F238E27FC236}">
                <a16:creationId xmlns:a16="http://schemas.microsoft.com/office/drawing/2014/main" id="{216DDC83-3DC4-9C5A-B03F-F284ADA39E8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35886" y="4527273"/>
            <a:ext cx="616227" cy="616227"/>
          </a:xfrm>
          <a:prstGeom prst="rect">
            <a:avLst/>
          </a:prstGeom>
        </p:spPr>
      </p:pic>
    </p:spTree>
    <p:extLst>
      <p:ext uri="{BB962C8B-B14F-4D97-AF65-F5344CB8AC3E}">
        <p14:creationId xmlns:p14="http://schemas.microsoft.com/office/powerpoint/2010/main" val="4494673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Diagonal Corners Rounded 21">
            <a:extLst>
              <a:ext uri="{FF2B5EF4-FFF2-40B4-BE49-F238E27FC236}">
                <a16:creationId xmlns:a16="http://schemas.microsoft.com/office/drawing/2014/main" id="{2554D26E-FCC7-B736-597C-D95989366FF8}"/>
              </a:ext>
            </a:extLst>
          </p:cNvPr>
          <p:cNvSpPr/>
          <p:nvPr/>
        </p:nvSpPr>
        <p:spPr>
          <a:xfrm>
            <a:off x="1093105" y="5921829"/>
            <a:ext cx="16826141" cy="559280"/>
          </a:xfrm>
          <a:prstGeom prst="round2DiagRect">
            <a:avLst/>
          </a:prstGeom>
          <a:solidFill>
            <a:srgbClr val="E89A6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object 5">
            <a:extLst>
              <a:ext uri="{FF2B5EF4-FFF2-40B4-BE49-F238E27FC236}">
                <a16:creationId xmlns:a16="http://schemas.microsoft.com/office/drawing/2014/main" id="{BAE6D852-3AB4-E702-D4FB-84BCC3ED82FF}"/>
              </a:ext>
            </a:extLst>
          </p:cNvPr>
          <p:cNvSpPr txBox="1">
            <a:spLocks/>
          </p:cNvSpPr>
          <p:nvPr/>
        </p:nvSpPr>
        <p:spPr>
          <a:xfrm>
            <a:off x="960120" y="815483"/>
            <a:ext cx="13832048" cy="591187"/>
          </a:xfrm>
          <a:prstGeom prst="rect">
            <a:avLst/>
          </a:prstGeom>
        </p:spPr>
        <p:txBody>
          <a:bodyPr vert="horz" wrap="square" lIns="0" tIns="13970" rIns="0" bIns="0" rtlCol="0" anchor="t">
            <a:spAutoFit/>
          </a:bodyPr>
          <a:lstStyle>
            <a:lvl1pPr>
              <a:defRPr sz="3750" b="0" i="0">
                <a:solidFill>
                  <a:schemeClr val="bg1"/>
                </a:solidFill>
                <a:latin typeface="Arial"/>
                <a:ea typeface="+mj-ea"/>
                <a:cs typeface="Arial"/>
              </a:defRPr>
            </a:lvl1pPr>
          </a:lstStyle>
          <a:p>
            <a:pPr marL="12700">
              <a:spcBef>
                <a:spcPts val="110"/>
              </a:spcBef>
            </a:pPr>
            <a:r>
              <a:rPr lang="en-US" b="1" dirty="0">
                <a:solidFill>
                  <a:schemeClr val="tx1"/>
                </a:solidFill>
              </a:rPr>
              <a:t>Configuration files – 7 of 15</a:t>
            </a:r>
          </a:p>
        </p:txBody>
      </p:sp>
      <p:sp>
        <p:nvSpPr>
          <p:cNvPr id="3" name="TextBox 2">
            <a:extLst>
              <a:ext uri="{FF2B5EF4-FFF2-40B4-BE49-F238E27FC236}">
                <a16:creationId xmlns:a16="http://schemas.microsoft.com/office/drawing/2014/main" id="{B707AD27-324E-314F-2ADB-A7890C7990AE}"/>
              </a:ext>
            </a:extLst>
          </p:cNvPr>
          <p:cNvSpPr txBox="1"/>
          <p:nvPr/>
        </p:nvSpPr>
        <p:spPr>
          <a:xfrm>
            <a:off x="1026795" y="1684240"/>
            <a:ext cx="16892451" cy="1938992"/>
          </a:xfrm>
          <a:prstGeom prst="rect">
            <a:avLst/>
          </a:prstGeom>
          <a:noFill/>
        </p:spPr>
        <p:txBody>
          <a:bodyPr wrap="square" rtlCol="0">
            <a:spAutoFit/>
          </a:bodyPr>
          <a:lstStyle/>
          <a:p>
            <a:pPr marL="228600" indent="-228600">
              <a:buFont typeface="+mj-lt"/>
              <a:buAutoNum type="arabicPeriod" startAt="6"/>
            </a:pPr>
            <a:r>
              <a:rPr lang="en-NZ" sz="2000" b="1" dirty="0">
                <a:solidFill>
                  <a:schemeClr val="bg2">
                    <a:lumMod val="10000"/>
                  </a:schemeClr>
                </a:solidFill>
                <a:latin typeface="Arial" panose="020B0604020202020204" pitchFamily="34" charset="0"/>
                <a:cs typeface="Arial" panose="020B0604020202020204" pitchFamily="34" charset="0"/>
              </a:rPr>
              <a:t>Scan configuration </a:t>
            </a:r>
            <a:r>
              <a:rPr lang="en-US" sz="2000" b="1" spc="-5" dirty="0">
                <a:solidFill>
                  <a:srgbClr val="172B4D"/>
                </a:solidFill>
                <a:effectLst/>
                <a:latin typeface="Arial" panose="020B0604020202020204" pitchFamily="34" charset="0"/>
                <a:ea typeface="Times New Roman" panose="02020603050405020304" pitchFamily="18" charset="0"/>
                <a:cs typeface="Arial" panose="020B0604020202020204" pitchFamily="34" charset="0"/>
              </a:rPr>
              <a:t>–</a:t>
            </a:r>
            <a:r>
              <a:rPr lang="en-NZ" sz="2000" b="1" dirty="0">
                <a:solidFill>
                  <a:schemeClr val="bg2">
                    <a:lumMod val="10000"/>
                  </a:schemeClr>
                </a:solidFill>
                <a:latin typeface="Arial" panose="020B0604020202020204" pitchFamily="34" charset="0"/>
                <a:cs typeface="Arial" panose="020B0604020202020204" pitchFamily="34" charset="0"/>
              </a:rPr>
              <a:t> setting the asset details</a:t>
            </a:r>
            <a:endParaRPr lang="en-NZ" sz="2000" dirty="0">
              <a:solidFill>
                <a:schemeClr val="bg2">
                  <a:lumMod val="10000"/>
                </a:schemeClr>
              </a:solidFill>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NZ" sz="2000" dirty="0">
                <a:solidFill>
                  <a:schemeClr val="bg2">
                    <a:lumMod val="10000"/>
                  </a:schemeClr>
                </a:solidFill>
                <a:latin typeface="Arial" panose="020B0604020202020204" pitchFamily="34" charset="0"/>
                <a:cs typeface="Arial" panose="020B0604020202020204" pitchFamily="34" charset="0"/>
              </a:rPr>
              <a:t>To make equipment manufacturing faster and less error prone, scanned data can be used to program the equipment information.</a:t>
            </a:r>
          </a:p>
          <a:p>
            <a:endParaRPr lang="en-NZ" sz="2000" dirty="0">
              <a:solidFill>
                <a:schemeClr val="bg2">
                  <a:lumMod val="10000"/>
                </a:schemeClr>
              </a:solidFill>
              <a:latin typeface="Arial" panose="020B0604020202020204" pitchFamily="34" charset="0"/>
              <a:cs typeface="Arial" panose="020B0604020202020204" pitchFamily="34" charset="0"/>
            </a:endParaRPr>
          </a:p>
          <a:p>
            <a:r>
              <a:rPr lang="en-NZ" sz="2000" dirty="0">
                <a:solidFill>
                  <a:schemeClr val="bg2">
                    <a:lumMod val="10000"/>
                  </a:schemeClr>
                </a:solidFill>
                <a:latin typeface="Arial" panose="020B0604020202020204" pitchFamily="34" charset="0"/>
                <a:cs typeface="Arial" panose="020B0604020202020204" pitchFamily="34" charset="0"/>
              </a:rPr>
              <a:t>There are three options:</a:t>
            </a:r>
          </a:p>
          <a:p>
            <a:endParaRPr lang="en-NZ" sz="2000" dirty="0">
              <a:solidFill>
                <a:schemeClr val="bg2">
                  <a:lumMod val="10000"/>
                </a:schemeClr>
              </a:solidFill>
              <a:latin typeface="Arial" panose="020B0604020202020204" pitchFamily="34" charset="0"/>
              <a:cs typeface="Arial" panose="020B0604020202020204" pitchFamily="34" charset="0"/>
            </a:endParaRPr>
          </a:p>
        </p:txBody>
      </p:sp>
      <p:pic>
        <p:nvPicPr>
          <p:cNvPr id="4" name="Picture 3" descr="Graphical user interface, application, email&#10;&#10;Description automatically generated">
            <a:extLst>
              <a:ext uri="{FF2B5EF4-FFF2-40B4-BE49-F238E27FC236}">
                <a16:creationId xmlns:a16="http://schemas.microsoft.com/office/drawing/2014/main" id="{09105FBB-4D91-2C6C-D4D0-15477AF79DE7}"/>
              </a:ext>
            </a:extLst>
          </p:cNvPr>
          <p:cNvPicPr>
            <a:picLocks noChangeAspect="1"/>
          </p:cNvPicPr>
          <p:nvPr/>
        </p:nvPicPr>
        <p:blipFill>
          <a:blip r:embed="rId3"/>
          <a:stretch>
            <a:fillRect/>
          </a:stretch>
        </p:blipFill>
        <p:spPr>
          <a:xfrm>
            <a:off x="1093105" y="3473300"/>
            <a:ext cx="3843159" cy="2167541"/>
          </a:xfrm>
          <a:prstGeom prst="rect">
            <a:avLst/>
          </a:prstGeom>
        </p:spPr>
      </p:pic>
      <p:cxnSp>
        <p:nvCxnSpPr>
          <p:cNvPr id="5" name="Straight Connector 4">
            <a:extLst>
              <a:ext uri="{FF2B5EF4-FFF2-40B4-BE49-F238E27FC236}">
                <a16:creationId xmlns:a16="http://schemas.microsoft.com/office/drawing/2014/main" id="{F4BF4598-4648-65A2-039D-479E405226CD}"/>
              </a:ext>
            </a:extLst>
          </p:cNvPr>
          <p:cNvCxnSpPr>
            <a:cxnSpLocks/>
          </p:cNvCxnSpPr>
          <p:nvPr/>
        </p:nvCxnSpPr>
        <p:spPr>
          <a:xfrm>
            <a:off x="1364343" y="4163781"/>
            <a:ext cx="1545771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4295E71-CA2F-B22D-0F9E-A58FD1890DEA}"/>
              </a:ext>
            </a:extLst>
          </p:cNvPr>
          <p:cNvCxnSpPr>
            <a:cxnSpLocks/>
          </p:cNvCxnSpPr>
          <p:nvPr/>
        </p:nvCxnSpPr>
        <p:spPr>
          <a:xfrm>
            <a:off x="1509486" y="4924874"/>
            <a:ext cx="1531257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A30B4F6-DB6B-A173-CC7D-C57D1F172AE3}"/>
              </a:ext>
            </a:extLst>
          </p:cNvPr>
          <p:cNvSpPr txBox="1"/>
          <p:nvPr/>
        </p:nvSpPr>
        <p:spPr>
          <a:xfrm>
            <a:off x="3976914" y="3515640"/>
            <a:ext cx="12287705" cy="400110"/>
          </a:xfrm>
          <a:prstGeom prst="rect">
            <a:avLst/>
          </a:prstGeom>
          <a:noFill/>
        </p:spPr>
        <p:txBody>
          <a:bodyPr wrap="square" rtlCol="0">
            <a:spAutoFit/>
          </a:bodyPr>
          <a:lstStyle/>
          <a:p>
            <a:pPr marL="171450" indent="-171450">
              <a:buFont typeface="Arial" panose="020B0604020202020204" pitchFamily="34" charset="0"/>
              <a:buChar char="•"/>
            </a:pPr>
            <a:r>
              <a:rPr lang="en-US" sz="2000" dirty="0">
                <a:solidFill>
                  <a:schemeClr val="bg2">
                    <a:lumMod val="10000"/>
                  </a:schemeClr>
                </a:solidFill>
                <a:latin typeface="Arial" panose="020B0604020202020204" pitchFamily="34" charset="0"/>
                <a:cs typeface="Arial" panose="020B0604020202020204" pitchFamily="34" charset="0"/>
              </a:rPr>
              <a:t>Scan serial </a:t>
            </a:r>
            <a:r>
              <a:rPr lang="en-NZ" sz="2000" dirty="0">
                <a:solidFill>
                  <a:srgbClr val="002060"/>
                </a:solidFill>
                <a:latin typeface="Arial" panose="020B0604020202020204" pitchFamily="34" charset="0"/>
                <a:cs typeface="Arial" panose="020B0604020202020204" pitchFamily="34" charset="0"/>
              </a:rPr>
              <a:t>–</a:t>
            </a:r>
            <a:r>
              <a:rPr lang="en-US" sz="2000" dirty="0">
                <a:solidFill>
                  <a:schemeClr val="bg2">
                    <a:lumMod val="10000"/>
                  </a:schemeClr>
                </a:solidFill>
                <a:latin typeface="Arial" panose="020B0604020202020204" pitchFamily="34" charset="0"/>
                <a:cs typeface="Arial" panose="020B0604020202020204" pitchFamily="34" charset="0"/>
              </a:rPr>
              <a:t> the equipment serial number.</a:t>
            </a:r>
          </a:p>
        </p:txBody>
      </p:sp>
      <p:sp>
        <p:nvSpPr>
          <p:cNvPr id="8" name="TextBox 7">
            <a:extLst>
              <a:ext uri="{FF2B5EF4-FFF2-40B4-BE49-F238E27FC236}">
                <a16:creationId xmlns:a16="http://schemas.microsoft.com/office/drawing/2014/main" id="{F2E1481C-7BDB-7AFB-C821-E6E8E5619E57}"/>
              </a:ext>
            </a:extLst>
          </p:cNvPr>
          <p:cNvSpPr txBox="1"/>
          <p:nvPr/>
        </p:nvSpPr>
        <p:spPr>
          <a:xfrm>
            <a:off x="3976914" y="4044278"/>
            <a:ext cx="12221029" cy="707886"/>
          </a:xfrm>
          <a:prstGeom prst="rect">
            <a:avLst/>
          </a:prstGeom>
          <a:noFill/>
        </p:spPr>
        <p:txBody>
          <a:bodyPr wrap="square" rtlCol="0">
            <a:spAutoFit/>
          </a:bodyPr>
          <a:lstStyle/>
          <a:p>
            <a:pPr marL="171450" indent="-171450">
              <a:buFont typeface="Arial" panose="020B0604020202020204" pitchFamily="34" charset="0"/>
              <a:buChar char="•"/>
            </a:pPr>
            <a:endParaRPr lang="en-US" sz="2000" dirty="0">
              <a:solidFill>
                <a:schemeClr val="bg2">
                  <a:lumMod val="10000"/>
                </a:schemeClr>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2000" dirty="0">
                <a:solidFill>
                  <a:schemeClr val="bg2">
                    <a:lumMod val="10000"/>
                  </a:schemeClr>
                </a:solidFill>
                <a:latin typeface="Arial" panose="020B0604020202020204" pitchFamily="34" charset="0"/>
                <a:cs typeface="Arial" panose="020B0604020202020204" pitchFamily="34" charset="0"/>
              </a:rPr>
              <a:t>Scan asset number </a:t>
            </a:r>
            <a:r>
              <a:rPr lang="en-NZ" sz="2000" dirty="0">
                <a:solidFill>
                  <a:srgbClr val="002060"/>
                </a:solidFill>
                <a:latin typeface="Arial" panose="020B0604020202020204" pitchFamily="34" charset="0"/>
                <a:cs typeface="Arial" panose="020B0604020202020204" pitchFamily="34" charset="0"/>
              </a:rPr>
              <a:t>–</a:t>
            </a:r>
            <a:r>
              <a:rPr lang="en-US" sz="2000" dirty="0">
                <a:solidFill>
                  <a:schemeClr val="bg2">
                    <a:lumMod val="10000"/>
                  </a:schemeClr>
                </a:solidFill>
                <a:latin typeface="Arial" panose="020B0604020202020204" pitchFamily="34" charset="0"/>
                <a:cs typeface="Arial" panose="020B0604020202020204" pitchFamily="34" charset="0"/>
              </a:rPr>
              <a:t> the unique number used for asset identification by the equipment owner.</a:t>
            </a:r>
          </a:p>
        </p:txBody>
      </p:sp>
      <p:sp>
        <p:nvSpPr>
          <p:cNvPr id="9" name="TextBox 8">
            <a:extLst>
              <a:ext uri="{FF2B5EF4-FFF2-40B4-BE49-F238E27FC236}">
                <a16:creationId xmlns:a16="http://schemas.microsoft.com/office/drawing/2014/main" id="{1BDEC233-21DB-BDEA-46B7-25B12C794AEE}"/>
              </a:ext>
            </a:extLst>
          </p:cNvPr>
          <p:cNvSpPr txBox="1"/>
          <p:nvPr/>
        </p:nvSpPr>
        <p:spPr>
          <a:xfrm>
            <a:off x="3976914" y="4544339"/>
            <a:ext cx="13701486" cy="1015663"/>
          </a:xfrm>
          <a:prstGeom prst="rect">
            <a:avLst/>
          </a:prstGeom>
          <a:noFill/>
        </p:spPr>
        <p:txBody>
          <a:bodyPr wrap="square" rtlCol="0">
            <a:spAutoFit/>
          </a:bodyPr>
          <a:lstStyle/>
          <a:p>
            <a:pPr marL="171450" indent="-171450">
              <a:buFont typeface="Arial" panose="020B0604020202020204" pitchFamily="34" charset="0"/>
              <a:buChar char="•"/>
            </a:pPr>
            <a:endParaRPr lang="en-US" sz="2000" dirty="0">
              <a:solidFill>
                <a:schemeClr val="bg2">
                  <a:lumMod val="10000"/>
                </a:schemeClr>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2000" dirty="0">
              <a:solidFill>
                <a:schemeClr val="bg2">
                  <a:lumMod val="10000"/>
                </a:schemeClr>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2000" dirty="0">
                <a:solidFill>
                  <a:schemeClr val="bg2">
                    <a:lumMod val="10000"/>
                  </a:schemeClr>
                </a:solidFill>
                <a:latin typeface="Arial" panose="020B0604020202020204" pitchFamily="34" charset="0"/>
                <a:cs typeface="Arial" panose="020B0604020202020204" pitchFamily="34" charset="0"/>
              </a:rPr>
              <a:t>Scan compressor serial </a:t>
            </a:r>
            <a:r>
              <a:rPr lang="en-NZ" sz="2000" dirty="0">
                <a:solidFill>
                  <a:srgbClr val="002060"/>
                </a:solidFill>
                <a:latin typeface="Arial" panose="020B0604020202020204" pitchFamily="34" charset="0"/>
                <a:cs typeface="Arial" panose="020B0604020202020204" pitchFamily="34" charset="0"/>
              </a:rPr>
              <a:t>–</a:t>
            </a:r>
            <a:r>
              <a:rPr lang="en-US" sz="2000" dirty="0">
                <a:solidFill>
                  <a:schemeClr val="bg2">
                    <a:lumMod val="10000"/>
                  </a:schemeClr>
                </a:solidFill>
                <a:latin typeface="Arial" panose="020B0604020202020204" pitchFamily="34" charset="0"/>
                <a:cs typeface="Arial" panose="020B0604020202020204" pitchFamily="34" charset="0"/>
              </a:rPr>
              <a:t> the unique number associated with the compressor when compressor matching is required.</a:t>
            </a:r>
          </a:p>
        </p:txBody>
      </p:sp>
      <p:sp>
        <p:nvSpPr>
          <p:cNvPr id="10" name="TextBox 9">
            <a:extLst>
              <a:ext uri="{FF2B5EF4-FFF2-40B4-BE49-F238E27FC236}">
                <a16:creationId xmlns:a16="http://schemas.microsoft.com/office/drawing/2014/main" id="{5A434E17-EDC0-36B3-CC76-226B48A5CE47}"/>
              </a:ext>
            </a:extLst>
          </p:cNvPr>
          <p:cNvSpPr txBox="1"/>
          <p:nvPr/>
        </p:nvSpPr>
        <p:spPr>
          <a:xfrm>
            <a:off x="1093105" y="6042136"/>
            <a:ext cx="16892451" cy="1631216"/>
          </a:xfrm>
          <a:prstGeom prst="rect">
            <a:avLst/>
          </a:prstGeom>
          <a:noFill/>
        </p:spPr>
        <p:txBody>
          <a:bodyPr wrap="square" rtlCol="0">
            <a:spAutoFit/>
          </a:bodyPr>
          <a:lstStyle/>
          <a:p>
            <a:pPr marL="180000"/>
            <a:r>
              <a:rPr lang="en-NZ" sz="2000" dirty="0">
                <a:solidFill>
                  <a:schemeClr val="bg2">
                    <a:lumMod val="10000"/>
                  </a:schemeClr>
                </a:solidFill>
                <a:latin typeface="Arial" panose="020B0604020202020204" pitchFamily="34" charset="0"/>
                <a:cs typeface="Arial" panose="020B0604020202020204" pitchFamily="34" charset="0"/>
              </a:rPr>
              <a:t>	When these options are selected, the information must be scanned for the controller to be programmed.</a:t>
            </a:r>
          </a:p>
          <a:p>
            <a:endParaRPr lang="en-NZ" sz="2000" dirty="0">
              <a:solidFill>
                <a:schemeClr val="bg2">
                  <a:lumMod val="10000"/>
                </a:schemeClr>
              </a:solidFill>
              <a:latin typeface="Arial" panose="020B0604020202020204" pitchFamily="34" charset="0"/>
              <a:cs typeface="Arial" panose="020B0604020202020204" pitchFamily="34" charset="0"/>
            </a:endParaRPr>
          </a:p>
          <a:p>
            <a:r>
              <a:rPr lang="en-NZ" sz="2000" dirty="0">
                <a:solidFill>
                  <a:schemeClr val="bg2">
                    <a:lumMod val="10000"/>
                  </a:schemeClr>
                </a:solidFill>
                <a:latin typeface="Arial" panose="020B0604020202020204" pitchFamily="34" charset="0"/>
                <a:cs typeface="Arial" panose="020B0604020202020204" pitchFamily="34" charset="0"/>
              </a:rPr>
              <a:t>The following scanned information is recorded into the controller: the equipment serial number, the unique asset number, and the equipment model, the manufacturer and owner references to control who has access to the controller. All scanned information is also stored in the AoFrio Cloud (server) where the unique equipment record is created, allowing programming data to be collected.</a:t>
            </a:r>
          </a:p>
        </p:txBody>
      </p:sp>
      <p:pic>
        <p:nvPicPr>
          <p:cNvPr id="21" name="Graphic 20" descr="Warning outline">
            <a:extLst>
              <a:ext uri="{FF2B5EF4-FFF2-40B4-BE49-F238E27FC236}">
                <a16:creationId xmlns:a16="http://schemas.microsoft.com/office/drawing/2014/main" id="{F6D11F31-BE53-06A9-C27E-7D2EB773275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64343" y="5966746"/>
            <a:ext cx="435187" cy="435187"/>
          </a:xfrm>
          <a:prstGeom prst="rect">
            <a:avLst/>
          </a:prstGeom>
        </p:spPr>
      </p:pic>
    </p:spTree>
    <p:extLst>
      <p:ext uri="{BB962C8B-B14F-4D97-AF65-F5344CB8AC3E}">
        <p14:creationId xmlns:p14="http://schemas.microsoft.com/office/powerpoint/2010/main" val="8235945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Diagonal Corners Rounded 4">
            <a:extLst>
              <a:ext uri="{FF2B5EF4-FFF2-40B4-BE49-F238E27FC236}">
                <a16:creationId xmlns:a16="http://schemas.microsoft.com/office/drawing/2014/main" id="{5CE4A815-422C-0F21-D1D6-CF64832BAE06}"/>
              </a:ext>
            </a:extLst>
          </p:cNvPr>
          <p:cNvSpPr/>
          <p:nvPr/>
        </p:nvSpPr>
        <p:spPr>
          <a:xfrm>
            <a:off x="8998857" y="3918857"/>
            <a:ext cx="8577943" cy="1582057"/>
          </a:xfrm>
          <a:prstGeom prst="round2DiagRect">
            <a:avLst/>
          </a:prstGeom>
          <a:solidFill>
            <a:srgbClr val="E89A6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object 5">
            <a:extLst>
              <a:ext uri="{FF2B5EF4-FFF2-40B4-BE49-F238E27FC236}">
                <a16:creationId xmlns:a16="http://schemas.microsoft.com/office/drawing/2014/main" id="{BAE6D852-3AB4-E702-D4FB-84BCC3ED82FF}"/>
              </a:ext>
            </a:extLst>
          </p:cNvPr>
          <p:cNvSpPr txBox="1">
            <a:spLocks/>
          </p:cNvSpPr>
          <p:nvPr/>
        </p:nvSpPr>
        <p:spPr>
          <a:xfrm>
            <a:off x="960120" y="815483"/>
            <a:ext cx="13832048" cy="591187"/>
          </a:xfrm>
          <a:prstGeom prst="rect">
            <a:avLst/>
          </a:prstGeom>
        </p:spPr>
        <p:txBody>
          <a:bodyPr vert="horz" wrap="square" lIns="0" tIns="13970" rIns="0" bIns="0" rtlCol="0" anchor="t">
            <a:spAutoFit/>
          </a:bodyPr>
          <a:lstStyle>
            <a:lvl1pPr>
              <a:defRPr sz="3750" b="0" i="0">
                <a:solidFill>
                  <a:schemeClr val="bg1"/>
                </a:solidFill>
                <a:latin typeface="Arial"/>
                <a:ea typeface="+mj-ea"/>
                <a:cs typeface="Arial"/>
              </a:defRPr>
            </a:lvl1pPr>
          </a:lstStyle>
          <a:p>
            <a:pPr marL="12700">
              <a:spcBef>
                <a:spcPts val="110"/>
              </a:spcBef>
            </a:pPr>
            <a:r>
              <a:rPr lang="en-US" b="1" dirty="0">
                <a:solidFill>
                  <a:schemeClr val="tx1"/>
                </a:solidFill>
              </a:rPr>
              <a:t>Configuration files – 8 of 15</a:t>
            </a:r>
          </a:p>
        </p:txBody>
      </p:sp>
      <p:pic>
        <p:nvPicPr>
          <p:cNvPr id="3" name="Picture 2">
            <a:extLst>
              <a:ext uri="{FF2B5EF4-FFF2-40B4-BE49-F238E27FC236}">
                <a16:creationId xmlns:a16="http://schemas.microsoft.com/office/drawing/2014/main" id="{33C41FF6-9866-11F8-1AC6-86FAD4A36296}"/>
              </a:ext>
            </a:extLst>
          </p:cNvPr>
          <p:cNvPicPr>
            <a:picLocks noChangeAspect="1"/>
          </p:cNvPicPr>
          <p:nvPr/>
        </p:nvPicPr>
        <p:blipFill>
          <a:blip r:embed="rId3"/>
          <a:srcRect/>
          <a:stretch/>
        </p:blipFill>
        <p:spPr>
          <a:xfrm>
            <a:off x="960120" y="1543851"/>
            <a:ext cx="7588794" cy="7035767"/>
          </a:xfrm>
          <a:prstGeom prst="rect">
            <a:avLst/>
          </a:prstGeom>
          <a:effectLst>
            <a:outerShdw blurRad="101600" dist="50800" dir="5400000" algn="ctr" rotWithShape="0">
              <a:srgbClr val="000000">
                <a:alpha val="10000"/>
              </a:srgbClr>
            </a:outerShdw>
          </a:effectLst>
        </p:spPr>
      </p:pic>
      <p:sp>
        <p:nvSpPr>
          <p:cNvPr id="4" name="TextBox 3">
            <a:extLst>
              <a:ext uri="{FF2B5EF4-FFF2-40B4-BE49-F238E27FC236}">
                <a16:creationId xmlns:a16="http://schemas.microsoft.com/office/drawing/2014/main" id="{17027472-9504-7C65-BC19-1639372D0AD9}"/>
              </a:ext>
            </a:extLst>
          </p:cNvPr>
          <p:cNvSpPr txBox="1"/>
          <p:nvPr/>
        </p:nvSpPr>
        <p:spPr>
          <a:xfrm>
            <a:off x="8968014" y="1543851"/>
            <a:ext cx="8623300" cy="6555641"/>
          </a:xfrm>
          <a:prstGeom prst="rect">
            <a:avLst/>
          </a:prstGeom>
          <a:noFill/>
        </p:spPr>
        <p:txBody>
          <a:bodyPr wrap="square" rtlCol="0">
            <a:spAutoFit/>
          </a:bodyPr>
          <a:lstStyle/>
          <a:p>
            <a:r>
              <a:rPr lang="en-NZ" sz="2000" b="1" dirty="0">
                <a:solidFill>
                  <a:schemeClr val="bg2">
                    <a:lumMod val="10000"/>
                  </a:schemeClr>
                </a:solidFill>
                <a:latin typeface="Arial" panose="020B0604020202020204" pitchFamily="34" charset="0"/>
                <a:cs typeface="Arial" panose="020B0604020202020204" pitchFamily="34" charset="0"/>
              </a:rPr>
              <a:t>6.1   </a:t>
            </a:r>
            <a:r>
              <a:rPr lang="en-NZ" sz="2000" dirty="0">
                <a:solidFill>
                  <a:schemeClr val="bg2">
                    <a:lumMod val="10000"/>
                  </a:schemeClr>
                </a:solidFill>
                <a:latin typeface="Arial" panose="020B0604020202020204" pitchFamily="34" charset="0"/>
                <a:cs typeface="Arial" panose="020B0604020202020204" pitchFamily="34" charset="0"/>
              </a:rPr>
              <a:t>Scan serial</a:t>
            </a:r>
          </a:p>
          <a:p>
            <a:endParaRPr lang="en-NZ" sz="2000" dirty="0">
              <a:solidFill>
                <a:schemeClr val="bg2">
                  <a:lumMod val="10000"/>
                </a:schemeClr>
              </a:solidFill>
              <a:latin typeface="Arial" panose="020B0604020202020204" pitchFamily="34" charset="0"/>
              <a:cs typeface="Arial" panose="020B0604020202020204" pitchFamily="34" charset="0"/>
            </a:endParaRPr>
          </a:p>
          <a:p>
            <a:r>
              <a:rPr lang="en-NZ" sz="2000" b="1" dirty="0">
                <a:solidFill>
                  <a:schemeClr val="bg2">
                    <a:lumMod val="10000"/>
                  </a:schemeClr>
                </a:solidFill>
                <a:latin typeface="Arial" panose="020B0604020202020204" pitchFamily="34" charset="0"/>
                <a:cs typeface="Arial" panose="020B0604020202020204" pitchFamily="34" charset="0"/>
              </a:rPr>
              <a:t>6a. </a:t>
            </a:r>
            <a:r>
              <a:rPr lang="en-NZ" sz="2000" dirty="0">
                <a:solidFill>
                  <a:schemeClr val="bg2">
                    <a:lumMod val="10000"/>
                  </a:schemeClr>
                </a:solidFill>
                <a:latin typeface="Arial" panose="020B0604020202020204" pitchFamily="34" charset="0"/>
                <a:cs typeface="Arial" panose="020B0604020202020204" pitchFamily="34" charset="0"/>
              </a:rPr>
              <a:t>Select </a:t>
            </a:r>
            <a:r>
              <a:rPr lang="en-NZ" sz="2000" b="1" dirty="0">
                <a:solidFill>
                  <a:schemeClr val="bg2">
                    <a:lumMod val="10000"/>
                  </a:schemeClr>
                </a:solidFill>
                <a:latin typeface="Arial" panose="020B0604020202020204" pitchFamily="34" charset="0"/>
                <a:cs typeface="Arial" panose="020B0604020202020204" pitchFamily="34" charset="0"/>
              </a:rPr>
              <a:t>SCAN SERIAL</a:t>
            </a:r>
            <a:r>
              <a:rPr lang="en-NZ" sz="2000" dirty="0">
                <a:solidFill>
                  <a:schemeClr val="bg2">
                    <a:lumMod val="10000"/>
                  </a:schemeClr>
                </a:solidFill>
                <a:latin typeface="Arial" panose="020B0604020202020204" pitchFamily="34" charset="0"/>
                <a:cs typeface="Arial" panose="020B0604020202020204" pitchFamily="34" charset="0"/>
              </a:rPr>
              <a:t> tick box.</a:t>
            </a:r>
          </a:p>
          <a:p>
            <a:endParaRPr lang="en-NZ" sz="2000" dirty="0">
              <a:solidFill>
                <a:schemeClr val="bg2">
                  <a:lumMod val="10000"/>
                </a:schemeClr>
              </a:solidFill>
              <a:latin typeface="Arial" panose="020B0604020202020204" pitchFamily="34" charset="0"/>
              <a:cs typeface="Arial" panose="020B0604020202020204" pitchFamily="34" charset="0"/>
            </a:endParaRPr>
          </a:p>
          <a:p>
            <a:r>
              <a:rPr lang="en-NZ" sz="2000" dirty="0">
                <a:solidFill>
                  <a:schemeClr val="bg2">
                    <a:lumMod val="10000"/>
                  </a:schemeClr>
                </a:solidFill>
                <a:latin typeface="Arial" panose="020B0604020202020204" pitchFamily="34" charset="0"/>
                <a:cs typeface="Arial" panose="020B0604020202020204" pitchFamily="34" charset="0"/>
              </a:rPr>
              <a:t>This will request a barcode with the appropriate equipment serial number to be scanned during the controller programming process in the equipment production line.</a:t>
            </a:r>
          </a:p>
          <a:p>
            <a:endParaRPr lang="en-NZ" sz="2000" dirty="0">
              <a:solidFill>
                <a:schemeClr val="bg2">
                  <a:lumMod val="10000"/>
                </a:schemeClr>
              </a:solidFill>
              <a:latin typeface="Arial" panose="020B0604020202020204" pitchFamily="34" charset="0"/>
              <a:cs typeface="Arial" panose="020B0604020202020204" pitchFamily="34" charset="0"/>
            </a:endParaRPr>
          </a:p>
          <a:p>
            <a:pPr marL="180000"/>
            <a:r>
              <a:rPr lang="en-NZ" sz="2000" dirty="0">
                <a:solidFill>
                  <a:schemeClr val="bg2">
                    <a:lumMod val="10000"/>
                  </a:schemeClr>
                </a:solidFill>
                <a:latin typeface="Arial" panose="020B0604020202020204" pitchFamily="34" charset="0"/>
                <a:cs typeface="Arial" panose="020B0604020202020204" pitchFamily="34" charset="0"/>
              </a:rPr>
              <a:t>	It is highly recommended for the equipment serial number to be 	programmed into the controller. This allows an owner (bottler) to 	identify the equipment unit by its serial number in all AoFrio reporting applications.</a:t>
            </a:r>
          </a:p>
          <a:p>
            <a:pPr marL="180000"/>
            <a:endParaRPr lang="en-NZ" sz="2000" dirty="0">
              <a:solidFill>
                <a:schemeClr val="bg2">
                  <a:lumMod val="10000"/>
                </a:schemeClr>
              </a:solidFill>
              <a:latin typeface="Arial" panose="020B0604020202020204" pitchFamily="34" charset="0"/>
              <a:cs typeface="Arial" panose="020B0604020202020204" pitchFamily="34" charset="0"/>
            </a:endParaRPr>
          </a:p>
          <a:p>
            <a:pPr marL="180000"/>
            <a:endParaRPr lang="en-NZ" sz="2000" dirty="0">
              <a:solidFill>
                <a:schemeClr val="bg2">
                  <a:lumMod val="10000"/>
                </a:schemeClr>
              </a:solidFill>
              <a:latin typeface="Arial" panose="020B0604020202020204" pitchFamily="34" charset="0"/>
              <a:cs typeface="Arial" panose="020B0604020202020204" pitchFamily="34" charset="0"/>
            </a:endParaRPr>
          </a:p>
          <a:p>
            <a:r>
              <a:rPr lang="en-NZ" sz="2000" b="1" dirty="0">
                <a:solidFill>
                  <a:schemeClr val="bg2">
                    <a:lumMod val="10000"/>
                  </a:schemeClr>
                </a:solidFill>
                <a:latin typeface="Arial" panose="020B0604020202020204" pitchFamily="34" charset="0"/>
                <a:cs typeface="Arial" panose="020B0604020202020204" pitchFamily="34" charset="0"/>
              </a:rPr>
              <a:t>6b. </a:t>
            </a:r>
            <a:r>
              <a:rPr lang="en-NZ" sz="2000" dirty="0">
                <a:solidFill>
                  <a:schemeClr val="bg2">
                    <a:lumMod val="10000"/>
                  </a:schemeClr>
                </a:solidFill>
                <a:latin typeface="Arial" panose="020B0604020202020204" pitchFamily="34" charset="0"/>
                <a:cs typeface="Arial" panose="020B0604020202020204" pitchFamily="34" charset="0"/>
              </a:rPr>
              <a:t>Specify </a:t>
            </a:r>
            <a:r>
              <a:rPr lang="en-NZ" sz="2000" b="1" dirty="0">
                <a:solidFill>
                  <a:schemeClr val="bg2">
                    <a:lumMod val="10000"/>
                  </a:schemeClr>
                </a:solidFill>
                <a:latin typeface="Arial" panose="020B0604020202020204" pitchFamily="34" charset="0"/>
                <a:cs typeface="Arial" panose="020B0604020202020204" pitchFamily="34" charset="0"/>
              </a:rPr>
              <a:t>BARCODE VALIDATION</a:t>
            </a:r>
            <a:r>
              <a:rPr lang="en-NZ" sz="2000" dirty="0">
                <a:solidFill>
                  <a:schemeClr val="bg2">
                    <a:lumMod val="10000"/>
                  </a:schemeClr>
                </a:solidFill>
                <a:latin typeface="Arial" panose="020B0604020202020204" pitchFamily="34" charset="0"/>
                <a:cs typeface="Arial" panose="020B0604020202020204" pitchFamily="34" charset="0"/>
              </a:rPr>
              <a:t> rules (optional).</a:t>
            </a:r>
          </a:p>
          <a:p>
            <a:endParaRPr lang="en-NZ" sz="2000" dirty="0">
              <a:solidFill>
                <a:schemeClr val="bg2">
                  <a:lumMod val="10000"/>
                </a:schemeClr>
              </a:solidFill>
              <a:latin typeface="Arial" panose="020B0604020202020204" pitchFamily="34" charset="0"/>
              <a:cs typeface="Arial" panose="020B0604020202020204" pitchFamily="34" charset="0"/>
            </a:endParaRPr>
          </a:p>
          <a:p>
            <a:r>
              <a:rPr lang="en-NZ" sz="2000" dirty="0">
                <a:solidFill>
                  <a:schemeClr val="bg2">
                    <a:lumMod val="10000"/>
                  </a:schemeClr>
                </a:solidFill>
                <a:latin typeface="Arial" panose="020B0604020202020204" pitchFamily="34" charset="0"/>
                <a:cs typeface="Arial" panose="020B0604020202020204" pitchFamily="34" charset="0"/>
              </a:rPr>
              <a:t>You can set prefix and/or length parameters to validate the type of barcode that is supposed to be scanned in production. This ensures the operator is prompted to scan the correct information and reduces the potential for incorrect data to be programmed into the controller.</a:t>
            </a:r>
          </a:p>
          <a:p>
            <a:endParaRPr lang="en-NZ" sz="2000" dirty="0">
              <a:solidFill>
                <a:schemeClr val="bg2">
                  <a:lumMod val="10000"/>
                </a:schemeClr>
              </a:solidFill>
              <a:latin typeface="Arial" panose="020B0604020202020204" pitchFamily="34" charset="0"/>
              <a:cs typeface="Arial" panose="020B0604020202020204" pitchFamily="34" charset="0"/>
            </a:endParaRPr>
          </a:p>
        </p:txBody>
      </p:sp>
      <p:pic>
        <p:nvPicPr>
          <p:cNvPr id="6" name="Graphic 5" descr="Warning outline">
            <a:extLst>
              <a:ext uri="{FF2B5EF4-FFF2-40B4-BE49-F238E27FC236}">
                <a16:creationId xmlns:a16="http://schemas.microsoft.com/office/drawing/2014/main" id="{456BCC39-31BB-CD57-9E3A-ED9E3F9DCA4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76782" y="4039200"/>
            <a:ext cx="435187" cy="435187"/>
          </a:xfrm>
          <a:prstGeom prst="rect">
            <a:avLst/>
          </a:prstGeom>
        </p:spPr>
      </p:pic>
    </p:spTree>
    <p:extLst>
      <p:ext uri="{BB962C8B-B14F-4D97-AF65-F5344CB8AC3E}">
        <p14:creationId xmlns:p14="http://schemas.microsoft.com/office/powerpoint/2010/main" val="15248847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Diagonal Corners Rounded 4">
            <a:extLst>
              <a:ext uri="{FF2B5EF4-FFF2-40B4-BE49-F238E27FC236}">
                <a16:creationId xmlns:a16="http://schemas.microsoft.com/office/drawing/2014/main" id="{A4470A8C-3C8B-956A-427E-EA9980F081D8}"/>
              </a:ext>
            </a:extLst>
          </p:cNvPr>
          <p:cNvSpPr/>
          <p:nvPr/>
        </p:nvSpPr>
        <p:spPr>
          <a:xfrm>
            <a:off x="7750629" y="4659087"/>
            <a:ext cx="10130970" cy="1117600"/>
          </a:xfrm>
          <a:prstGeom prst="round2DiagRect">
            <a:avLst/>
          </a:prstGeom>
          <a:solidFill>
            <a:srgbClr val="E89A6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object 5">
            <a:extLst>
              <a:ext uri="{FF2B5EF4-FFF2-40B4-BE49-F238E27FC236}">
                <a16:creationId xmlns:a16="http://schemas.microsoft.com/office/drawing/2014/main" id="{BAE6D852-3AB4-E702-D4FB-84BCC3ED82FF}"/>
              </a:ext>
            </a:extLst>
          </p:cNvPr>
          <p:cNvSpPr txBox="1">
            <a:spLocks/>
          </p:cNvSpPr>
          <p:nvPr/>
        </p:nvSpPr>
        <p:spPr>
          <a:xfrm>
            <a:off x="960120" y="815483"/>
            <a:ext cx="13832048" cy="591187"/>
          </a:xfrm>
          <a:prstGeom prst="rect">
            <a:avLst/>
          </a:prstGeom>
        </p:spPr>
        <p:txBody>
          <a:bodyPr vert="horz" wrap="square" lIns="0" tIns="13970" rIns="0" bIns="0" rtlCol="0" anchor="t">
            <a:spAutoFit/>
          </a:bodyPr>
          <a:lstStyle>
            <a:lvl1pPr>
              <a:defRPr sz="3750" b="0" i="0">
                <a:solidFill>
                  <a:schemeClr val="bg1"/>
                </a:solidFill>
                <a:latin typeface="Arial"/>
                <a:ea typeface="+mj-ea"/>
                <a:cs typeface="Arial"/>
              </a:defRPr>
            </a:lvl1pPr>
          </a:lstStyle>
          <a:p>
            <a:pPr marL="12700">
              <a:spcBef>
                <a:spcPts val="110"/>
              </a:spcBef>
            </a:pPr>
            <a:r>
              <a:rPr lang="en-US" b="1" dirty="0">
                <a:solidFill>
                  <a:schemeClr val="tx1"/>
                </a:solidFill>
              </a:rPr>
              <a:t>Configuration files – 9 of 15</a:t>
            </a:r>
          </a:p>
        </p:txBody>
      </p:sp>
      <p:pic>
        <p:nvPicPr>
          <p:cNvPr id="3" name="Picture 2">
            <a:extLst>
              <a:ext uri="{FF2B5EF4-FFF2-40B4-BE49-F238E27FC236}">
                <a16:creationId xmlns:a16="http://schemas.microsoft.com/office/drawing/2014/main" id="{E901F996-1386-B57D-C9F1-50A035F21948}"/>
              </a:ext>
            </a:extLst>
          </p:cNvPr>
          <p:cNvPicPr>
            <a:picLocks noChangeAspect="1"/>
          </p:cNvPicPr>
          <p:nvPr/>
        </p:nvPicPr>
        <p:blipFill>
          <a:blip r:embed="rId3"/>
          <a:srcRect/>
          <a:stretch/>
        </p:blipFill>
        <p:spPr>
          <a:xfrm>
            <a:off x="960119" y="1572879"/>
            <a:ext cx="6529251" cy="6053437"/>
          </a:xfrm>
          <a:prstGeom prst="rect">
            <a:avLst/>
          </a:prstGeom>
          <a:effectLst>
            <a:outerShdw blurRad="101600" dist="50800" dir="5400000" algn="ctr" rotWithShape="0">
              <a:srgbClr val="000000">
                <a:alpha val="10000"/>
              </a:srgbClr>
            </a:outerShdw>
          </a:effectLst>
        </p:spPr>
      </p:pic>
      <p:sp>
        <p:nvSpPr>
          <p:cNvPr id="4" name="TextBox 3">
            <a:extLst>
              <a:ext uri="{FF2B5EF4-FFF2-40B4-BE49-F238E27FC236}">
                <a16:creationId xmlns:a16="http://schemas.microsoft.com/office/drawing/2014/main" id="{16844783-0F52-500F-570F-9B7092FF22AD}"/>
              </a:ext>
            </a:extLst>
          </p:cNvPr>
          <p:cNvSpPr txBox="1"/>
          <p:nvPr/>
        </p:nvSpPr>
        <p:spPr>
          <a:xfrm>
            <a:off x="7634513" y="1542636"/>
            <a:ext cx="10101943" cy="7478970"/>
          </a:xfrm>
          <a:prstGeom prst="rect">
            <a:avLst/>
          </a:prstGeom>
          <a:noFill/>
        </p:spPr>
        <p:txBody>
          <a:bodyPr wrap="square" rtlCol="0">
            <a:spAutoFit/>
          </a:bodyPr>
          <a:lstStyle/>
          <a:p>
            <a:r>
              <a:rPr lang="en-NZ" sz="2000" b="1" dirty="0">
                <a:solidFill>
                  <a:schemeClr val="bg2">
                    <a:lumMod val="10000"/>
                  </a:schemeClr>
                </a:solidFill>
                <a:latin typeface="Arial" panose="020B0604020202020204" pitchFamily="34" charset="0"/>
                <a:cs typeface="Arial" panose="020B0604020202020204" pitchFamily="34" charset="0"/>
              </a:rPr>
              <a:t>6c. </a:t>
            </a:r>
            <a:r>
              <a:rPr lang="en-NZ" sz="2000" dirty="0">
                <a:solidFill>
                  <a:schemeClr val="bg2">
                    <a:lumMod val="10000"/>
                  </a:schemeClr>
                </a:solidFill>
                <a:latin typeface="Arial" panose="020B0604020202020204" pitchFamily="34" charset="0"/>
                <a:cs typeface="Arial" panose="020B0604020202020204" pitchFamily="34" charset="0"/>
              </a:rPr>
              <a:t>Select </a:t>
            </a:r>
            <a:r>
              <a:rPr lang="en-NZ" sz="2000" b="1" dirty="0">
                <a:solidFill>
                  <a:schemeClr val="bg2">
                    <a:lumMod val="10000"/>
                  </a:schemeClr>
                </a:solidFill>
                <a:latin typeface="Arial" panose="020B0604020202020204" pitchFamily="34" charset="0"/>
                <a:cs typeface="Arial" panose="020B0604020202020204" pitchFamily="34" charset="0"/>
              </a:rPr>
              <a:t>EXTRACT FROM WITHIN BARCODE</a:t>
            </a:r>
            <a:r>
              <a:rPr lang="en-NZ" sz="2000" dirty="0">
                <a:solidFill>
                  <a:schemeClr val="bg2">
                    <a:lumMod val="10000"/>
                  </a:schemeClr>
                </a:solidFill>
                <a:latin typeface="Arial" panose="020B0604020202020204" pitchFamily="34" charset="0"/>
                <a:cs typeface="Arial" panose="020B0604020202020204" pitchFamily="34" charset="0"/>
              </a:rPr>
              <a:t> (optional).</a:t>
            </a:r>
          </a:p>
          <a:p>
            <a:endParaRPr lang="en-NZ" sz="2000" dirty="0">
              <a:solidFill>
                <a:schemeClr val="bg2">
                  <a:lumMod val="10000"/>
                </a:schemeClr>
              </a:solidFill>
              <a:latin typeface="Arial" panose="020B0604020202020204" pitchFamily="34" charset="0"/>
              <a:cs typeface="Arial" panose="020B0604020202020204" pitchFamily="34" charset="0"/>
            </a:endParaRPr>
          </a:p>
          <a:p>
            <a:r>
              <a:rPr lang="en-NZ" sz="2000" dirty="0">
                <a:solidFill>
                  <a:schemeClr val="bg2">
                    <a:lumMod val="10000"/>
                  </a:schemeClr>
                </a:solidFill>
                <a:latin typeface="Arial" panose="020B0604020202020204" pitchFamily="34" charset="0"/>
                <a:cs typeface="Arial" panose="020B0604020202020204" pitchFamily="34" charset="0"/>
              </a:rPr>
              <a:t>The scanned barcode may simply contain the equipment serial number or be used to convey additional information about the equipment and/or owner (bottler). This feature allows the identification of the equipment serial number within a more complex (longer) barcode, by selecting:</a:t>
            </a:r>
          </a:p>
          <a:p>
            <a:endParaRPr lang="en-NZ" sz="2000" dirty="0">
              <a:solidFill>
                <a:schemeClr val="bg2">
                  <a:lumMod val="10000"/>
                </a:schemeClr>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NZ" sz="2000" dirty="0">
                <a:solidFill>
                  <a:schemeClr val="bg2">
                    <a:lumMod val="10000"/>
                  </a:schemeClr>
                </a:solidFill>
                <a:latin typeface="Arial" panose="020B0604020202020204" pitchFamily="34" charset="0"/>
                <a:cs typeface="Arial" panose="020B0604020202020204" pitchFamily="34" charset="0"/>
              </a:rPr>
              <a:t>start position and end position;</a:t>
            </a:r>
          </a:p>
          <a:p>
            <a:pPr marL="171450" indent="-171450">
              <a:buFont typeface="Arial" panose="020B0604020202020204" pitchFamily="34" charset="0"/>
              <a:buChar char="•"/>
            </a:pPr>
            <a:r>
              <a:rPr lang="en-NZ" sz="2000" dirty="0">
                <a:solidFill>
                  <a:schemeClr val="bg2">
                    <a:lumMod val="10000"/>
                  </a:schemeClr>
                </a:solidFill>
                <a:latin typeface="Arial" panose="020B0604020202020204" pitchFamily="34" charset="0"/>
                <a:cs typeface="Arial" panose="020B0604020202020204" pitchFamily="34" charset="0"/>
              </a:rPr>
              <a:t>(optional) prefix.</a:t>
            </a:r>
          </a:p>
          <a:p>
            <a:pPr marL="171450" indent="-171450">
              <a:buFont typeface="Arial" panose="020B0604020202020204" pitchFamily="34" charset="0"/>
              <a:buChar char="•"/>
            </a:pPr>
            <a:endParaRPr lang="en-NZ" sz="2000" dirty="0">
              <a:solidFill>
                <a:schemeClr val="bg2">
                  <a:lumMod val="10000"/>
                </a:schemeClr>
              </a:solidFill>
              <a:latin typeface="Arial" panose="020B0604020202020204" pitchFamily="34" charset="0"/>
              <a:cs typeface="Arial" panose="020B0604020202020204" pitchFamily="34" charset="0"/>
            </a:endParaRPr>
          </a:p>
          <a:p>
            <a:endParaRPr lang="en-NZ" sz="2000" dirty="0">
              <a:solidFill>
                <a:schemeClr val="bg2">
                  <a:lumMod val="10000"/>
                </a:schemeClr>
              </a:solidFill>
              <a:latin typeface="Arial" panose="020B0604020202020204" pitchFamily="34" charset="0"/>
              <a:cs typeface="Arial" panose="020B0604020202020204" pitchFamily="34" charset="0"/>
            </a:endParaRPr>
          </a:p>
          <a:p>
            <a:pPr marL="180000"/>
            <a:r>
              <a:rPr lang="en-NZ" sz="2000" dirty="0">
                <a:solidFill>
                  <a:schemeClr val="bg2">
                    <a:lumMod val="10000"/>
                  </a:schemeClr>
                </a:solidFill>
                <a:latin typeface="Arial" panose="020B0604020202020204" pitchFamily="34" charset="0"/>
                <a:cs typeface="Arial" panose="020B0604020202020204" pitchFamily="34" charset="0"/>
              </a:rPr>
              <a:t>	Both start position and end position must be specified for the “extract from 	within barcode” feature to function.</a:t>
            </a:r>
          </a:p>
          <a:p>
            <a:pPr marL="180000"/>
            <a:endParaRPr lang="en-NZ" sz="2000" dirty="0">
              <a:solidFill>
                <a:schemeClr val="bg2">
                  <a:lumMod val="10000"/>
                </a:schemeClr>
              </a:solidFill>
              <a:latin typeface="Arial" panose="020B0604020202020204" pitchFamily="34" charset="0"/>
              <a:cs typeface="Arial" panose="020B0604020202020204" pitchFamily="34" charset="0"/>
            </a:endParaRPr>
          </a:p>
          <a:p>
            <a:pPr marL="180000"/>
            <a:endParaRPr lang="en-NZ" sz="2000" b="1" dirty="0">
              <a:solidFill>
                <a:schemeClr val="bg2">
                  <a:lumMod val="10000"/>
                </a:schemeClr>
              </a:solidFill>
              <a:latin typeface="Arial" panose="020B0604020202020204" pitchFamily="34" charset="0"/>
              <a:cs typeface="Arial" panose="020B0604020202020204" pitchFamily="34" charset="0"/>
            </a:endParaRPr>
          </a:p>
          <a:p>
            <a:pPr marL="180000"/>
            <a:r>
              <a:rPr lang="en-NZ" sz="2000" b="1" dirty="0">
                <a:solidFill>
                  <a:schemeClr val="bg2">
                    <a:lumMod val="10000"/>
                  </a:schemeClr>
                </a:solidFill>
                <a:latin typeface="Arial" panose="020B0604020202020204" pitchFamily="34" charset="0"/>
                <a:cs typeface="Arial" panose="020B0604020202020204" pitchFamily="34" charset="0"/>
              </a:rPr>
              <a:t>Example</a:t>
            </a:r>
            <a:br>
              <a:rPr lang="en-NZ" sz="2000" b="1" dirty="0">
                <a:solidFill>
                  <a:schemeClr val="bg2">
                    <a:lumMod val="10000"/>
                  </a:schemeClr>
                </a:solidFill>
                <a:latin typeface="Arial" panose="020B0604020202020204" pitchFamily="34" charset="0"/>
                <a:cs typeface="Arial" panose="020B0604020202020204" pitchFamily="34" charset="0"/>
              </a:rPr>
            </a:br>
            <a:endParaRPr lang="en-NZ" sz="2000" dirty="0">
              <a:solidFill>
                <a:schemeClr val="bg2">
                  <a:lumMod val="10000"/>
                </a:schemeClr>
              </a:solidFill>
              <a:latin typeface="Arial" panose="020B0604020202020204" pitchFamily="34" charset="0"/>
              <a:cs typeface="Arial" panose="020B0604020202020204" pitchFamily="34" charset="0"/>
            </a:endParaRPr>
          </a:p>
          <a:p>
            <a:pPr marL="180000"/>
            <a:r>
              <a:rPr lang="en-NZ" sz="2000" dirty="0">
                <a:solidFill>
                  <a:schemeClr val="bg2">
                    <a:lumMod val="10000"/>
                  </a:schemeClr>
                </a:solidFill>
                <a:latin typeface="Arial" panose="020B0604020202020204" pitchFamily="34" charset="0"/>
                <a:cs typeface="Arial" panose="020B0604020202020204" pitchFamily="34" charset="0"/>
              </a:rPr>
              <a:t>The barcode is 10 digits long: BC1</a:t>
            </a:r>
            <a:r>
              <a:rPr lang="en-NZ" sz="2000" b="1" dirty="0">
                <a:solidFill>
                  <a:schemeClr val="bg2">
                    <a:lumMod val="10000"/>
                  </a:schemeClr>
                </a:solidFill>
                <a:latin typeface="Arial" panose="020B0604020202020204" pitchFamily="34" charset="0"/>
                <a:cs typeface="Arial" panose="020B0604020202020204" pitchFamily="34" charset="0"/>
              </a:rPr>
              <a:t>SN123</a:t>
            </a:r>
            <a:r>
              <a:rPr lang="en-NZ" sz="2000" dirty="0">
                <a:solidFill>
                  <a:schemeClr val="bg2">
                    <a:lumMod val="10000"/>
                  </a:schemeClr>
                </a:solidFill>
                <a:latin typeface="Arial" panose="020B0604020202020204" pitchFamily="34" charset="0"/>
                <a:cs typeface="Arial" panose="020B0604020202020204" pitchFamily="34" charset="0"/>
              </a:rPr>
              <a:t>88.</a:t>
            </a:r>
          </a:p>
          <a:p>
            <a:pPr marL="180000"/>
            <a:r>
              <a:rPr lang="en-NZ" sz="2000" dirty="0">
                <a:solidFill>
                  <a:schemeClr val="bg2">
                    <a:lumMod val="10000"/>
                  </a:schemeClr>
                </a:solidFill>
                <a:latin typeface="Arial" panose="020B0604020202020204" pitchFamily="34" charset="0"/>
                <a:cs typeface="Arial" panose="020B0604020202020204" pitchFamily="34" charset="0"/>
              </a:rPr>
              <a:t>It contains the serial number </a:t>
            </a:r>
            <a:r>
              <a:rPr lang="en-NZ" sz="2000" b="1" dirty="0">
                <a:solidFill>
                  <a:schemeClr val="bg2">
                    <a:lumMod val="10000"/>
                  </a:schemeClr>
                </a:solidFill>
                <a:latin typeface="Arial" panose="020B0604020202020204" pitchFamily="34" charset="0"/>
                <a:cs typeface="Arial" panose="020B0604020202020204" pitchFamily="34" charset="0"/>
              </a:rPr>
              <a:t>SN123</a:t>
            </a:r>
            <a:r>
              <a:rPr lang="en-NZ" sz="2000" dirty="0">
                <a:solidFill>
                  <a:schemeClr val="bg2">
                    <a:lumMod val="10000"/>
                  </a:schemeClr>
                </a:solidFill>
                <a:latin typeface="Arial" panose="020B0604020202020204" pitchFamily="34" charset="0"/>
                <a:cs typeface="Arial" panose="020B0604020202020204" pitchFamily="34" charset="0"/>
              </a:rPr>
              <a:t>. To successfully extract this value upon barcode scan, please configure:</a:t>
            </a:r>
            <a:br>
              <a:rPr lang="en-NZ" sz="2000" dirty="0">
                <a:solidFill>
                  <a:schemeClr val="bg2">
                    <a:lumMod val="10000"/>
                  </a:schemeClr>
                </a:solidFill>
                <a:latin typeface="Arial" panose="020B0604020202020204" pitchFamily="34" charset="0"/>
                <a:cs typeface="Arial" panose="020B0604020202020204" pitchFamily="34" charset="0"/>
              </a:rPr>
            </a:br>
            <a:endParaRPr lang="en-NZ" sz="2000" dirty="0">
              <a:solidFill>
                <a:schemeClr val="bg2">
                  <a:lumMod val="10000"/>
                </a:schemeClr>
              </a:solidFill>
              <a:latin typeface="Arial" panose="020B0604020202020204" pitchFamily="34" charset="0"/>
              <a:cs typeface="Arial" panose="020B0604020202020204" pitchFamily="34" charset="0"/>
            </a:endParaRPr>
          </a:p>
          <a:p>
            <a:pPr marL="351450" indent="-171450">
              <a:buFont typeface="Arial" panose="020B0604020202020204" pitchFamily="34" charset="0"/>
              <a:buChar char="•"/>
            </a:pPr>
            <a:r>
              <a:rPr lang="en-NZ" sz="2000" dirty="0">
                <a:solidFill>
                  <a:schemeClr val="bg2">
                    <a:lumMod val="10000"/>
                  </a:schemeClr>
                </a:solidFill>
                <a:latin typeface="Arial" panose="020B0604020202020204" pitchFamily="34" charset="0"/>
                <a:cs typeface="Arial" panose="020B0604020202020204" pitchFamily="34" charset="0"/>
              </a:rPr>
              <a:t>prefix (if applicable)</a:t>
            </a:r>
            <a:r>
              <a:rPr lang="zh-CN" altLang="en-US" sz="2000" dirty="0">
                <a:solidFill>
                  <a:schemeClr val="bg2">
                    <a:lumMod val="10000"/>
                  </a:schemeClr>
                </a:solidFill>
                <a:latin typeface="Arial" panose="020B0604020202020204" pitchFamily="34" charset="0"/>
                <a:cs typeface="Arial" panose="020B0604020202020204" pitchFamily="34" charset="0"/>
              </a:rPr>
              <a:t> </a:t>
            </a:r>
            <a:r>
              <a:rPr lang="en-NZ" sz="2000" dirty="0">
                <a:solidFill>
                  <a:srgbClr val="002060"/>
                </a:solidFill>
                <a:latin typeface="Arial" panose="020B0604020202020204" pitchFamily="34" charset="0"/>
                <a:cs typeface="Arial" panose="020B0604020202020204" pitchFamily="34" charset="0"/>
              </a:rPr>
              <a:t>– </a:t>
            </a:r>
            <a:r>
              <a:rPr lang="en-NZ" sz="2000" b="1" dirty="0">
                <a:solidFill>
                  <a:schemeClr val="bg2">
                    <a:lumMod val="10000"/>
                  </a:schemeClr>
                </a:solidFill>
                <a:latin typeface="Arial" panose="020B0604020202020204" pitchFamily="34" charset="0"/>
                <a:cs typeface="Arial" panose="020B0604020202020204" pitchFamily="34" charset="0"/>
              </a:rPr>
              <a:t>SN</a:t>
            </a:r>
            <a:r>
              <a:rPr lang="en-NZ" sz="2000" dirty="0">
                <a:solidFill>
                  <a:schemeClr val="bg2">
                    <a:lumMod val="10000"/>
                  </a:schemeClr>
                </a:solidFill>
                <a:latin typeface="Arial" panose="020B0604020202020204" pitchFamily="34" charset="0"/>
                <a:cs typeface="Arial" panose="020B0604020202020204" pitchFamily="34" charset="0"/>
              </a:rPr>
              <a:t>;</a:t>
            </a:r>
          </a:p>
          <a:p>
            <a:pPr marL="351450" indent="-171450">
              <a:buFont typeface="Arial" panose="020B0604020202020204" pitchFamily="34" charset="0"/>
              <a:buChar char="•"/>
            </a:pPr>
            <a:r>
              <a:rPr lang="en-NZ" sz="2000" dirty="0">
                <a:solidFill>
                  <a:schemeClr val="bg2">
                    <a:lumMod val="10000"/>
                  </a:schemeClr>
                </a:solidFill>
                <a:latin typeface="Arial" panose="020B0604020202020204" pitchFamily="34" charset="0"/>
                <a:cs typeface="Arial" panose="020B0604020202020204" pitchFamily="34" charset="0"/>
              </a:rPr>
              <a:t>start position </a:t>
            </a:r>
            <a:r>
              <a:rPr lang="en-NZ" sz="2000" dirty="0">
                <a:solidFill>
                  <a:srgbClr val="002060"/>
                </a:solidFill>
                <a:latin typeface="Arial" panose="020B0604020202020204" pitchFamily="34" charset="0"/>
                <a:cs typeface="Arial" panose="020B0604020202020204" pitchFamily="34" charset="0"/>
              </a:rPr>
              <a:t>– </a:t>
            </a:r>
            <a:r>
              <a:rPr lang="en-NZ" sz="2000" b="1" dirty="0">
                <a:solidFill>
                  <a:schemeClr val="bg2">
                    <a:lumMod val="10000"/>
                  </a:schemeClr>
                </a:solidFill>
                <a:latin typeface="Arial" panose="020B0604020202020204" pitchFamily="34" charset="0"/>
                <a:cs typeface="Arial" panose="020B0604020202020204" pitchFamily="34" charset="0"/>
              </a:rPr>
              <a:t>4</a:t>
            </a:r>
            <a:r>
              <a:rPr lang="en-NZ" sz="2000" dirty="0">
                <a:solidFill>
                  <a:schemeClr val="bg2">
                    <a:lumMod val="10000"/>
                  </a:schemeClr>
                </a:solidFill>
                <a:latin typeface="Arial" panose="020B0604020202020204" pitchFamily="34" charset="0"/>
                <a:cs typeface="Arial" panose="020B0604020202020204" pitchFamily="34" charset="0"/>
              </a:rPr>
              <a:t>, for the 4</a:t>
            </a:r>
            <a:r>
              <a:rPr lang="en-NZ" sz="2000" baseline="30000" dirty="0">
                <a:solidFill>
                  <a:schemeClr val="bg2">
                    <a:lumMod val="10000"/>
                  </a:schemeClr>
                </a:solidFill>
                <a:latin typeface="Arial" panose="020B0604020202020204" pitchFamily="34" charset="0"/>
                <a:cs typeface="Arial" panose="020B0604020202020204" pitchFamily="34" charset="0"/>
              </a:rPr>
              <a:t>th</a:t>
            </a:r>
            <a:r>
              <a:rPr lang="en-NZ" sz="2000" dirty="0">
                <a:solidFill>
                  <a:schemeClr val="bg2">
                    <a:lumMod val="10000"/>
                  </a:schemeClr>
                </a:solidFill>
                <a:latin typeface="Arial" panose="020B0604020202020204" pitchFamily="34" charset="0"/>
                <a:cs typeface="Arial" panose="020B0604020202020204" pitchFamily="34" charset="0"/>
              </a:rPr>
              <a:t> digit of the barcode;</a:t>
            </a:r>
          </a:p>
          <a:p>
            <a:pPr marL="351450" indent="-171450">
              <a:buFont typeface="Arial" panose="020B0604020202020204" pitchFamily="34" charset="0"/>
              <a:buChar char="•"/>
            </a:pPr>
            <a:r>
              <a:rPr lang="en-NZ" sz="2000" dirty="0">
                <a:solidFill>
                  <a:schemeClr val="bg2">
                    <a:lumMod val="10000"/>
                  </a:schemeClr>
                </a:solidFill>
                <a:latin typeface="Arial" panose="020B0604020202020204" pitchFamily="34" charset="0"/>
                <a:cs typeface="Arial" panose="020B0604020202020204" pitchFamily="34" charset="0"/>
              </a:rPr>
              <a:t>end position </a:t>
            </a:r>
            <a:r>
              <a:rPr lang="en-NZ" sz="2000" dirty="0">
                <a:solidFill>
                  <a:srgbClr val="002060"/>
                </a:solidFill>
                <a:latin typeface="Arial" panose="020B0604020202020204" pitchFamily="34" charset="0"/>
                <a:cs typeface="Arial" panose="020B0604020202020204" pitchFamily="34" charset="0"/>
              </a:rPr>
              <a:t>–</a:t>
            </a:r>
            <a:r>
              <a:rPr lang="en-NZ" sz="2000" dirty="0">
                <a:solidFill>
                  <a:schemeClr val="bg2">
                    <a:lumMod val="10000"/>
                  </a:schemeClr>
                </a:solidFill>
                <a:latin typeface="Arial" panose="020B0604020202020204" pitchFamily="34" charset="0"/>
                <a:cs typeface="Arial" panose="020B0604020202020204" pitchFamily="34" charset="0"/>
              </a:rPr>
              <a:t> </a:t>
            </a:r>
            <a:r>
              <a:rPr lang="en-NZ" sz="2000" b="1" dirty="0">
                <a:solidFill>
                  <a:schemeClr val="bg2">
                    <a:lumMod val="10000"/>
                  </a:schemeClr>
                </a:solidFill>
                <a:latin typeface="Arial" panose="020B0604020202020204" pitchFamily="34" charset="0"/>
                <a:cs typeface="Arial" panose="020B0604020202020204" pitchFamily="34" charset="0"/>
              </a:rPr>
              <a:t>8</a:t>
            </a:r>
            <a:r>
              <a:rPr lang="en-NZ" sz="2000" dirty="0">
                <a:solidFill>
                  <a:schemeClr val="bg2">
                    <a:lumMod val="10000"/>
                  </a:schemeClr>
                </a:solidFill>
                <a:latin typeface="Arial" panose="020B0604020202020204" pitchFamily="34" charset="0"/>
                <a:cs typeface="Arial" panose="020B0604020202020204" pitchFamily="34" charset="0"/>
              </a:rPr>
              <a:t>, for the 8</a:t>
            </a:r>
            <a:r>
              <a:rPr lang="en-NZ" sz="2000" baseline="30000" dirty="0">
                <a:solidFill>
                  <a:schemeClr val="bg2">
                    <a:lumMod val="10000"/>
                  </a:schemeClr>
                </a:solidFill>
                <a:latin typeface="Arial" panose="020B0604020202020204" pitchFamily="34" charset="0"/>
                <a:cs typeface="Arial" panose="020B0604020202020204" pitchFamily="34" charset="0"/>
              </a:rPr>
              <a:t>th</a:t>
            </a:r>
            <a:r>
              <a:rPr lang="en-NZ" sz="2000" dirty="0">
                <a:solidFill>
                  <a:schemeClr val="bg2">
                    <a:lumMod val="10000"/>
                  </a:schemeClr>
                </a:solidFill>
                <a:latin typeface="Arial" panose="020B0604020202020204" pitchFamily="34" charset="0"/>
                <a:cs typeface="Arial" panose="020B0604020202020204" pitchFamily="34" charset="0"/>
              </a:rPr>
              <a:t> digit of the barcode.</a:t>
            </a:r>
            <a:endParaRPr lang="en-NZ" sz="2000" dirty="0">
              <a:solidFill>
                <a:srgbClr val="002060"/>
              </a:solidFill>
              <a:latin typeface="Arial" panose="020B0604020202020204" pitchFamily="34" charset="0"/>
              <a:cs typeface="Arial" panose="020B0604020202020204" pitchFamily="34" charset="0"/>
            </a:endParaRPr>
          </a:p>
        </p:txBody>
      </p:sp>
      <p:pic>
        <p:nvPicPr>
          <p:cNvPr id="6" name="Graphic 5" descr="Warning outline">
            <a:extLst>
              <a:ext uri="{FF2B5EF4-FFF2-40B4-BE49-F238E27FC236}">
                <a16:creationId xmlns:a16="http://schemas.microsoft.com/office/drawing/2014/main" id="{3975C294-B84B-3258-1C62-84EB091AB21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14040" y="4925906"/>
            <a:ext cx="435187" cy="435187"/>
          </a:xfrm>
          <a:prstGeom prst="rect">
            <a:avLst/>
          </a:prstGeom>
        </p:spPr>
      </p:pic>
    </p:spTree>
    <p:extLst>
      <p:ext uri="{BB962C8B-B14F-4D97-AF65-F5344CB8AC3E}">
        <p14:creationId xmlns:p14="http://schemas.microsoft.com/office/powerpoint/2010/main" val="13732434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Diagonal Corners Rounded 7">
            <a:extLst>
              <a:ext uri="{FF2B5EF4-FFF2-40B4-BE49-F238E27FC236}">
                <a16:creationId xmlns:a16="http://schemas.microsoft.com/office/drawing/2014/main" id="{7941EE36-8CB5-392D-25BF-51E413074088}"/>
              </a:ext>
            </a:extLst>
          </p:cNvPr>
          <p:cNvSpPr/>
          <p:nvPr/>
        </p:nvSpPr>
        <p:spPr>
          <a:xfrm>
            <a:off x="8186057" y="5114472"/>
            <a:ext cx="9579429" cy="967767"/>
          </a:xfrm>
          <a:prstGeom prst="round2DiagRect">
            <a:avLst/>
          </a:prstGeom>
          <a:solidFill>
            <a:srgbClr val="E89A6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Rectangle: Diagonal Corners Rounded 6">
            <a:extLst>
              <a:ext uri="{FF2B5EF4-FFF2-40B4-BE49-F238E27FC236}">
                <a16:creationId xmlns:a16="http://schemas.microsoft.com/office/drawing/2014/main" id="{A6485900-E407-2C1C-AA9F-C0EB2772F66A}"/>
              </a:ext>
            </a:extLst>
          </p:cNvPr>
          <p:cNvSpPr/>
          <p:nvPr/>
        </p:nvSpPr>
        <p:spPr>
          <a:xfrm>
            <a:off x="8186057" y="3614057"/>
            <a:ext cx="9579429" cy="1204686"/>
          </a:xfrm>
          <a:prstGeom prst="round2Diag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object 5">
            <a:extLst>
              <a:ext uri="{FF2B5EF4-FFF2-40B4-BE49-F238E27FC236}">
                <a16:creationId xmlns:a16="http://schemas.microsoft.com/office/drawing/2014/main" id="{BAE6D852-3AB4-E702-D4FB-84BCC3ED82FF}"/>
              </a:ext>
            </a:extLst>
          </p:cNvPr>
          <p:cNvSpPr txBox="1">
            <a:spLocks/>
          </p:cNvSpPr>
          <p:nvPr/>
        </p:nvSpPr>
        <p:spPr>
          <a:xfrm>
            <a:off x="960120" y="815483"/>
            <a:ext cx="13832048" cy="591187"/>
          </a:xfrm>
          <a:prstGeom prst="rect">
            <a:avLst/>
          </a:prstGeom>
        </p:spPr>
        <p:txBody>
          <a:bodyPr vert="horz" wrap="square" lIns="0" tIns="13970" rIns="0" bIns="0" rtlCol="0" anchor="t">
            <a:spAutoFit/>
          </a:bodyPr>
          <a:lstStyle>
            <a:lvl1pPr>
              <a:defRPr sz="3750" b="0" i="0">
                <a:solidFill>
                  <a:schemeClr val="bg1"/>
                </a:solidFill>
                <a:latin typeface="Arial"/>
                <a:ea typeface="+mj-ea"/>
                <a:cs typeface="Arial"/>
              </a:defRPr>
            </a:lvl1pPr>
          </a:lstStyle>
          <a:p>
            <a:pPr marL="12700">
              <a:spcBef>
                <a:spcPts val="110"/>
              </a:spcBef>
            </a:pPr>
            <a:r>
              <a:rPr lang="en-US" b="1" dirty="0">
                <a:solidFill>
                  <a:schemeClr val="tx1"/>
                </a:solidFill>
              </a:rPr>
              <a:t>Configuration files – 10 of 15</a:t>
            </a:r>
          </a:p>
        </p:txBody>
      </p:sp>
      <p:pic>
        <p:nvPicPr>
          <p:cNvPr id="5" name="Picture 4">
            <a:extLst>
              <a:ext uri="{FF2B5EF4-FFF2-40B4-BE49-F238E27FC236}">
                <a16:creationId xmlns:a16="http://schemas.microsoft.com/office/drawing/2014/main" id="{D46C2152-24EA-5A88-D0DB-4D5105F47D74}"/>
              </a:ext>
            </a:extLst>
          </p:cNvPr>
          <p:cNvPicPr>
            <a:picLocks noChangeAspect="1"/>
          </p:cNvPicPr>
          <p:nvPr/>
        </p:nvPicPr>
        <p:blipFill>
          <a:blip r:embed="rId3"/>
          <a:srcRect/>
          <a:stretch/>
        </p:blipFill>
        <p:spPr>
          <a:xfrm>
            <a:off x="960120" y="1558366"/>
            <a:ext cx="7008223" cy="6497504"/>
          </a:xfrm>
          <a:prstGeom prst="rect">
            <a:avLst/>
          </a:prstGeom>
          <a:effectLst>
            <a:outerShdw blurRad="101600" dist="50800" dir="5400000" algn="ctr" rotWithShape="0">
              <a:srgbClr val="000000">
                <a:alpha val="10000"/>
              </a:srgbClr>
            </a:outerShdw>
          </a:effectLst>
        </p:spPr>
      </p:pic>
      <p:sp>
        <p:nvSpPr>
          <p:cNvPr id="6" name="TextBox 5">
            <a:extLst>
              <a:ext uri="{FF2B5EF4-FFF2-40B4-BE49-F238E27FC236}">
                <a16:creationId xmlns:a16="http://schemas.microsoft.com/office/drawing/2014/main" id="{3AF49B14-189B-421A-1FE6-DC2F4842159A}"/>
              </a:ext>
            </a:extLst>
          </p:cNvPr>
          <p:cNvSpPr txBox="1"/>
          <p:nvPr/>
        </p:nvSpPr>
        <p:spPr>
          <a:xfrm>
            <a:off x="8122558" y="1558366"/>
            <a:ext cx="9657442" cy="4401205"/>
          </a:xfrm>
          <a:prstGeom prst="rect">
            <a:avLst/>
          </a:prstGeom>
          <a:noFill/>
        </p:spPr>
        <p:txBody>
          <a:bodyPr wrap="square" rtlCol="0">
            <a:spAutoFit/>
          </a:bodyPr>
          <a:lstStyle/>
          <a:p>
            <a:r>
              <a:rPr lang="en-NZ" sz="2000" b="1" dirty="0">
                <a:solidFill>
                  <a:schemeClr val="bg2">
                    <a:lumMod val="10000"/>
                  </a:schemeClr>
                </a:solidFill>
                <a:latin typeface="Arial" panose="020B0604020202020204" pitchFamily="34" charset="0"/>
                <a:cs typeface="Arial" panose="020B0604020202020204" pitchFamily="34" charset="0"/>
              </a:rPr>
              <a:t>6d. </a:t>
            </a:r>
            <a:r>
              <a:rPr lang="en-NZ" sz="2000" dirty="0">
                <a:solidFill>
                  <a:schemeClr val="bg2">
                    <a:lumMod val="10000"/>
                  </a:schemeClr>
                </a:solidFill>
                <a:latin typeface="Arial" panose="020B0604020202020204" pitchFamily="34" charset="0"/>
                <a:cs typeface="Arial" panose="020B0604020202020204" pitchFamily="34" charset="0"/>
              </a:rPr>
              <a:t>(Optional) Select the tick box for </a:t>
            </a:r>
            <a:r>
              <a:rPr lang="en-NZ" sz="2000" b="1" dirty="0">
                <a:solidFill>
                  <a:schemeClr val="bg2">
                    <a:lumMod val="10000"/>
                  </a:schemeClr>
                </a:solidFill>
                <a:latin typeface="Arial" panose="020B0604020202020204" pitchFamily="34" charset="0"/>
                <a:cs typeface="Arial" panose="020B0604020202020204" pitchFamily="34" charset="0"/>
              </a:rPr>
              <a:t>USE AS ASSET#</a:t>
            </a:r>
            <a:r>
              <a:rPr lang="en-NZ" sz="2000" dirty="0">
                <a:solidFill>
                  <a:schemeClr val="bg2">
                    <a:lumMod val="10000"/>
                  </a:schemeClr>
                </a:solidFill>
                <a:latin typeface="Arial" panose="020B0604020202020204" pitchFamily="34" charset="0"/>
                <a:cs typeface="Arial" panose="020B0604020202020204" pitchFamily="34" charset="0"/>
              </a:rPr>
              <a:t>.</a:t>
            </a:r>
          </a:p>
          <a:p>
            <a:endParaRPr lang="en-NZ" sz="2000" dirty="0">
              <a:solidFill>
                <a:schemeClr val="bg2">
                  <a:lumMod val="10000"/>
                </a:schemeClr>
              </a:solidFill>
              <a:latin typeface="Arial" panose="020B0604020202020204" pitchFamily="34" charset="0"/>
              <a:cs typeface="Arial" panose="020B0604020202020204" pitchFamily="34" charset="0"/>
            </a:endParaRPr>
          </a:p>
          <a:p>
            <a:r>
              <a:rPr lang="en-NZ" sz="2000" dirty="0">
                <a:solidFill>
                  <a:schemeClr val="bg2">
                    <a:lumMod val="10000"/>
                  </a:schemeClr>
                </a:solidFill>
                <a:latin typeface="Arial" panose="020B0604020202020204" pitchFamily="34" charset="0"/>
                <a:cs typeface="Arial" panose="020B0604020202020204" pitchFamily="34" charset="0"/>
              </a:rPr>
              <a:t>When this option is selected, the equipment serial number will be used to configure both the serial number field and asset number field. Consequently, the “scan asset number” tick box will be </a:t>
            </a:r>
            <a:r>
              <a:rPr lang="en-US" sz="2000" dirty="0">
                <a:solidFill>
                  <a:schemeClr val="bg2">
                    <a:lumMod val="10000"/>
                  </a:schemeClr>
                </a:solidFill>
                <a:latin typeface="Arial" panose="020B0604020202020204" pitchFamily="34" charset="0"/>
                <a:cs typeface="Arial" panose="020B0604020202020204" pitchFamily="34" charset="0"/>
              </a:rPr>
              <a:t>grayed</a:t>
            </a:r>
            <a:r>
              <a:rPr lang="en-NZ" sz="2000" dirty="0">
                <a:solidFill>
                  <a:schemeClr val="bg2">
                    <a:lumMod val="10000"/>
                  </a:schemeClr>
                </a:solidFill>
                <a:latin typeface="Arial" panose="020B0604020202020204" pitchFamily="34" charset="0"/>
                <a:cs typeface="Arial" panose="020B0604020202020204" pitchFamily="34" charset="0"/>
              </a:rPr>
              <a:t> out and unavailable.</a:t>
            </a:r>
          </a:p>
          <a:p>
            <a:endParaRPr lang="en-NZ" sz="2000" dirty="0">
              <a:solidFill>
                <a:schemeClr val="bg2">
                  <a:lumMod val="10000"/>
                </a:schemeClr>
              </a:solidFill>
              <a:latin typeface="Arial" panose="020B0604020202020204" pitchFamily="34" charset="0"/>
              <a:cs typeface="Arial" panose="020B0604020202020204" pitchFamily="34" charset="0"/>
            </a:endParaRPr>
          </a:p>
          <a:p>
            <a:endParaRPr lang="en-NZ" sz="2000" dirty="0">
              <a:solidFill>
                <a:schemeClr val="bg2">
                  <a:lumMod val="10000"/>
                </a:schemeClr>
              </a:solidFill>
              <a:latin typeface="Arial" panose="020B0604020202020204" pitchFamily="34" charset="0"/>
              <a:cs typeface="Arial" panose="020B0604020202020204" pitchFamily="34" charset="0"/>
            </a:endParaRPr>
          </a:p>
          <a:p>
            <a:pPr marL="180000"/>
            <a:r>
              <a:rPr lang="en-NZ" sz="2000" dirty="0">
                <a:solidFill>
                  <a:schemeClr val="bg2">
                    <a:lumMod val="10000"/>
                  </a:schemeClr>
                </a:solidFill>
                <a:latin typeface="Arial" panose="020B0604020202020204" pitchFamily="34" charset="0"/>
                <a:cs typeface="Arial" panose="020B0604020202020204" pitchFamily="34" charset="0"/>
              </a:rPr>
              <a:t>	If the equipment serial number is longer than 19 characters, only the first 19 	digits will be programmed to AoFrio SCS controller, but the full information 	will be saved in the AoFrio Cloud (server).</a:t>
            </a:r>
          </a:p>
          <a:p>
            <a:pPr marL="180000"/>
            <a:endParaRPr lang="en-NZ" sz="2000" dirty="0">
              <a:solidFill>
                <a:schemeClr val="bg2">
                  <a:lumMod val="10000"/>
                </a:schemeClr>
              </a:solidFill>
              <a:latin typeface="Arial" panose="020B0604020202020204" pitchFamily="34" charset="0"/>
              <a:cs typeface="Arial" panose="020B0604020202020204" pitchFamily="34" charset="0"/>
            </a:endParaRPr>
          </a:p>
          <a:p>
            <a:pPr marL="180000"/>
            <a:endParaRPr lang="en-NZ" sz="2000" dirty="0">
              <a:solidFill>
                <a:schemeClr val="bg2">
                  <a:lumMod val="10000"/>
                </a:schemeClr>
              </a:solidFill>
              <a:latin typeface="Arial" panose="020B0604020202020204" pitchFamily="34" charset="0"/>
              <a:cs typeface="Arial" panose="020B0604020202020204" pitchFamily="34" charset="0"/>
            </a:endParaRPr>
          </a:p>
          <a:p>
            <a:pPr marL="180000"/>
            <a:r>
              <a:rPr lang="en-NZ" sz="2000" dirty="0">
                <a:solidFill>
                  <a:schemeClr val="bg2">
                    <a:lumMod val="10000"/>
                  </a:schemeClr>
                </a:solidFill>
                <a:latin typeface="Arial" panose="020B0604020202020204" pitchFamily="34" charset="0"/>
                <a:cs typeface="Arial" panose="020B0604020202020204" pitchFamily="34" charset="0"/>
              </a:rPr>
              <a:t>	When the asset number is unknown, use of the “Use as Asset#” feature is 	highly recommended.</a:t>
            </a:r>
          </a:p>
        </p:txBody>
      </p:sp>
      <p:pic>
        <p:nvPicPr>
          <p:cNvPr id="9" name="Graphic 8" descr="Warning outline">
            <a:extLst>
              <a:ext uri="{FF2B5EF4-FFF2-40B4-BE49-F238E27FC236}">
                <a16:creationId xmlns:a16="http://schemas.microsoft.com/office/drawing/2014/main" id="{2257C4A9-9A9C-A134-8340-9961491DB86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63982" y="5293794"/>
            <a:ext cx="435187" cy="435187"/>
          </a:xfrm>
          <a:prstGeom prst="rect">
            <a:avLst/>
          </a:prstGeom>
        </p:spPr>
      </p:pic>
      <p:pic>
        <p:nvPicPr>
          <p:cNvPr id="10" name="Graphic 9" descr="Badge Tick1 outline">
            <a:extLst>
              <a:ext uri="{FF2B5EF4-FFF2-40B4-BE49-F238E27FC236}">
                <a16:creationId xmlns:a16="http://schemas.microsoft.com/office/drawing/2014/main" id="{89C4AAB6-E4FE-2481-C298-86438F8008D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373461" y="3758968"/>
            <a:ext cx="616227" cy="616227"/>
          </a:xfrm>
          <a:prstGeom prst="rect">
            <a:avLst/>
          </a:prstGeom>
        </p:spPr>
      </p:pic>
    </p:spTree>
    <p:extLst>
      <p:ext uri="{BB962C8B-B14F-4D97-AF65-F5344CB8AC3E}">
        <p14:creationId xmlns:p14="http://schemas.microsoft.com/office/powerpoint/2010/main" val="11578683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Diagonal Corners Rounded 4">
            <a:extLst>
              <a:ext uri="{FF2B5EF4-FFF2-40B4-BE49-F238E27FC236}">
                <a16:creationId xmlns:a16="http://schemas.microsoft.com/office/drawing/2014/main" id="{F4A5B366-DFB0-CC1E-E9B9-73834431BD44}"/>
              </a:ext>
            </a:extLst>
          </p:cNvPr>
          <p:cNvSpPr/>
          <p:nvPr/>
        </p:nvSpPr>
        <p:spPr>
          <a:xfrm>
            <a:off x="9274630" y="3976915"/>
            <a:ext cx="8606970" cy="2815772"/>
          </a:xfrm>
          <a:prstGeom prst="round2DiagRect">
            <a:avLst/>
          </a:prstGeom>
          <a:solidFill>
            <a:srgbClr val="E89A6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object 5">
            <a:extLst>
              <a:ext uri="{FF2B5EF4-FFF2-40B4-BE49-F238E27FC236}">
                <a16:creationId xmlns:a16="http://schemas.microsoft.com/office/drawing/2014/main" id="{BAE6D852-3AB4-E702-D4FB-84BCC3ED82FF}"/>
              </a:ext>
            </a:extLst>
          </p:cNvPr>
          <p:cNvSpPr txBox="1">
            <a:spLocks/>
          </p:cNvSpPr>
          <p:nvPr/>
        </p:nvSpPr>
        <p:spPr>
          <a:xfrm>
            <a:off x="960120" y="815483"/>
            <a:ext cx="13832048" cy="591187"/>
          </a:xfrm>
          <a:prstGeom prst="rect">
            <a:avLst/>
          </a:prstGeom>
        </p:spPr>
        <p:txBody>
          <a:bodyPr vert="horz" wrap="square" lIns="0" tIns="13970" rIns="0" bIns="0" rtlCol="0" anchor="t">
            <a:spAutoFit/>
          </a:bodyPr>
          <a:lstStyle>
            <a:lvl1pPr>
              <a:defRPr sz="3750" b="0" i="0">
                <a:solidFill>
                  <a:schemeClr val="bg1"/>
                </a:solidFill>
                <a:latin typeface="Arial"/>
                <a:ea typeface="+mj-ea"/>
                <a:cs typeface="Arial"/>
              </a:defRPr>
            </a:lvl1pPr>
          </a:lstStyle>
          <a:p>
            <a:pPr marL="12700">
              <a:spcBef>
                <a:spcPts val="110"/>
              </a:spcBef>
            </a:pPr>
            <a:r>
              <a:rPr lang="en-US" b="1" dirty="0">
                <a:solidFill>
                  <a:schemeClr val="tx1"/>
                </a:solidFill>
              </a:rPr>
              <a:t>Configuration files – 11 of 15</a:t>
            </a:r>
          </a:p>
        </p:txBody>
      </p:sp>
      <p:pic>
        <p:nvPicPr>
          <p:cNvPr id="3" name="Picture 2">
            <a:extLst>
              <a:ext uri="{FF2B5EF4-FFF2-40B4-BE49-F238E27FC236}">
                <a16:creationId xmlns:a16="http://schemas.microsoft.com/office/drawing/2014/main" id="{6782A340-3C8C-7989-1C23-C8CE7AD95B05}"/>
              </a:ext>
            </a:extLst>
          </p:cNvPr>
          <p:cNvPicPr>
            <a:picLocks noChangeAspect="1"/>
          </p:cNvPicPr>
          <p:nvPr/>
        </p:nvPicPr>
        <p:blipFill>
          <a:blip r:embed="rId3"/>
          <a:srcRect/>
          <a:stretch/>
        </p:blipFill>
        <p:spPr>
          <a:xfrm>
            <a:off x="960120" y="1643076"/>
            <a:ext cx="8067766" cy="5674032"/>
          </a:xfrm>
          <a:prstGeom prst="rect">
            <a:avLst/>
          </a:prstGeom>
          <a:effectLst>
            <a:outerShdw blurRad="101600" dist="50800" dir="5400000" algn="ctr" rotWithShape="0">
              <a:srgbClr val="000000">
                <a:alpha val="10000"/>
              </a:srgbClr>
            </a:outerShdw>
          </a:effectLst>
        </p:spPr>
      </p:pic>
      <p:sp>
        <p:nvSpPr>
          <p:cNvPr id="4" name="TextBox 3">
            <a:extLst>
              <a:ext uri="{FF2B5EF4-FFF2-40B4-BE49-F238E27FC236}">
                <a16:creationId xmlns:a16="http://schemas.microsoft.com/office/drawing/2014/main" id="{4777C1EA-5769-A3E3-D24E-9A0CCA46E524}"/>
              </a:ext>
            </a:extLst>
          </p:cNvPr>
          <p:cNvSpPr txBox="1"/>
          <p:nvPr/>
        </p:nvSpPr>
        <p:spPr>
          <a:xfrm>
            <a:off x="9260116" y="1643076"/>
            <a:ext cx="8606970" cy="7786747"/>
          </a:xfrm>
          <a:prstGeom prst="rect">
            <a:avLst/>
          </a:prstGeom>
          <a:noFill/>
        </p:spPr>
        <p:txBody>
          <a:bodyPr wrap="square" rtlCol="0">
            <a:spAutoFit/>
          </a:bodyPr>
          <a:lstStyle/>
          <a:p>
            <a:r>
              <a:rPr lang="en-NZ" sz="2000" b="1" dirty="0">
                <a:solidFill>
                  <a:schemeClr val="bg2">
                    <a:lumMod val="10000"/>
                  </a:schemeClr>
                </a:solidFill>
                <a:latin typeface="Arial" panose="020B0604020202020204" pitchFamily="34" charset="0"/>
                <a:cs typeface="Arial" panose="020B0604020202020204" pitchFamily="34" charset="0"/>
              </a:rPr>
              <a:t>6.2   Scan asset number</a:t>
            </a:r>
          </a:p>
          <a:p>
            <a:endParaRPr lang="en-NZ" sz="2000" dirty="0">
              <a:solidFill>
                <a:schemeClr val="bg2">
                  <a:lumMod val="10000"/>
                </a:schemeClr>
              </a:solidFill>
              <a:latin typeface="Arial" panose="020B0604020202020204" pitchFamily="34" charset="0"/>
              <a:cs typeface="Arial" panose="020B0604020202020204" pitchFamily="34" charset="0"/>
            </a:endParaRPr>
          </a:p>
          <a:p>
            <a:r>
              <a:rPr lang="en-NZ" sz="2000" b="1" dirty="0">
                <a:solidFill>
                  <a:schemeClr val="bg2">
                    <a:lumMod val="10000"/>
                  </a:schemeClr>
                </a:solidFill>
                <a:latin typeface="Arial" panose="020B0604020202020204" pitchFamily="34" charset="0"/>
                <a:cs typeface="Arial" panose="020B0604020202020204" pitchFamily="34" charset="0"/>
              </a:rPr>
              <a:t>6e. </a:t>
            </a:r>
            <a:r>
              <a:rPr lang="en-NZ" sz="2000" dirty="0">
                <a:solidFill>
                  <a:schemeClr val="bg2">
                    <a:lumMod val="10000"/>
                  </a:schemeClr>
                </a:solidFill>
                <a:latin typeface="Arial" panose="020B0604020202020204" pitchFamily="34" charset="0"/>
                <a:cs typeface="Arial" panose="020B0604020202020204" pitchFamily="34" charset="0"/>
              </a:rPr>
              <a:t>Select </a:t>
            </a:r>
            <a:r>
              <a:rPr lang="en-NZ" sz="2000" b="1" dirty="0">
                <a:solidFill>
                  <a:schemeClr val="bg2">
                    <a:lumMod val="10000"/>
                  </a:schemeClr>
                </a:solidFill>
                <a:latin typeface="Arial" panose="020B0604020202020204" pitchFamily="34" charset="0"/>
                <a:cs typeface="Arial" panose="020B0604020202020204" pitchFamily="34" charset="0"/>
              </a:rPr>
              <a:t>Scan asset number</a:t>
            </a:r>
            <a:r>
              <a:rPr lang="en-NZ" sz="2000" dirty="0">
                <a:solidFill>
                  <a:schemeClr val="bg2">
                    <a:lumMod val="10000"/>
                  </a:schemeClr>
                </a:solidFill>
                <a:latin typeface="Arial" panose="020B0604020202020204" pitchFamily="34" charset="0"/>
                <a:cs typeface="Arial" panose="020B0604020202020204" pitchFamily="34" charset="0"/>
              </a:rPr>
              <a:t> tick box.</a:t>
            </a:r>
          </a:p>
          <a:p>
            <a:endParaRPr lang="en-NZ" sz="2000" dirty="0">
              <a:solidFill>
                <a:schemeClr val="bg2">
                  <a:lumMod val="10000"/>
                </a:schemeClr>
              </a:solidFill>
              <a:latin typeface="Arial" panose="020B0604020202020204" pitchFamily="34" charset="0"/>
              <a:cs typeface="Arial" panose="020B0604020202020204" pitchFamily="34" charset="0"/>
            </a:endParaRPr>
          </a:p>
          <a:p>
            <a:r>
              <a:rPr lang="en-NZ" sz="2000" dirty="0">
                <a:solidFill>
                  <a:schemeClr val="bg2">
                    <a:lumMod val="10000"/>
                  </a:schemeClr>
                </a:solidFill>
                <a:latin typeface="Arial" panose="020B0604020202020204" pitchFamily="34" charset="0"/>
                <a:cs typeface="Arial" panose="020B0604020202020204" pitchFamily="34" charset="0"/>
              </a:rPr>
              <a:t>This will request a barcode with the appropriate asset number to be scanned during the controller programming process in the equipment manufacturing line.</a:t>
            </a:r>
          </a:p>
          <a:p>
            <a:endParaRPr lang="en-NZ" sz="2000" dirty="0">
              <a:solidFill>
                <a:schemeClr val="bg2">
                  <a:lumMod val="10000"/>
                </a:schemeClr>
              </a:solidFill>
              <a:latin typeface="Arial" panose="020B0604020202020204" pitchFamily="34" charset="0"/>
              <a:cs typeface="Arial" panose="020B0604020202020204" pitchFamily="34" charset="0"/>
            </a:endParaRPr>
          </a:p>
          <a:p>
            <a:pPr marL="180000"/>
            <a:r>
              <a:rPr lang="en-NZ" sz="2000" dirty="0">
                <a:solidFill>
                  <a:schemeClr val="bg2">
                    <a:lumMod val="10000"/>
                  </a:schemeClr>
                </a:solidFill>
                <a:latin typeface="Arial" panose="020B0604020202020204" pitchFamily="34" charset="0"/>
                <a:cs typeface="Arial" panose="020B0604020202020204" pitchFamily="34" charset="0"/>
              </a:rPr>
              <a:t>	It is crucial for an unique equipment-identifying value to be entered 	here. This is usually the owner’s asset number or the equipment 	serial number for each unique equipment unit.</a:t>
            </a:r>
          </a:p>
          <a:p>
            <a:pPr marL="180000"/>
            <a:endParaRPr lang="en-NZ" sz="2000" dirty="0">
              <a:solidFill>
                <a:schemeClr val="bg2">
                  <a:lumMod val="10000"/>
                </a:schemeClr>
              </a:solidFill>
              <a:latin typeface="Arial" panose="020B0604020202020204" pitchFamily="34" charset="0"/>
              <a:cs typeface="Arial" panose="020B0604020202020204" pitchFamily="34" charset="0"/>
            </a:endParaRPr>
          </a:p>
          <a:p>
            <a:pPr marL="180000"/>
            <a:r>
              <a:rPr lang="en-NZ" sz="2000" b="1" dirty="0">
                <a:solidFill>
                  <a:schemeClr val="bg2">
                    <a:lumMod val="10000"/>
                  </a:schemeClr>
                </a:solidFill>
                <a:latin typeface="Arial" panose="020B0604020202020204" pitchFamily="34" charset="0"/>
                <a:cs typeface="Arial" panose="020B0604020202020204" pitchFamily="34" charset="0"/>
              </a:rPr>
              <a:t>	If necessary to proceed without configuring the asset number 	field at time of manufacturing, please speak to your AoFrio 	representative. There are several consequences and 	processes that must be discussed.</a:t>
            </a:r>
          </a:p>
          <a:p>
            <a:pPr marL="180000"/>
            <a:endParaRPr lang="en-NZ" sz="2000" dirty="0">
              <a:solidFill>
                <a:schemeClr val="bg2">
                  <a:lumMod val="10000"/>
                </a:schemeClr>
              </a:solidFill>
              <a:latin typeface="Arial" panose="020B0604020202020204" pitchFamily="34" charset="0"/>
              <a:cs typeface="Arial" panose="020B0604020202020204" pitchFamily="34" charset="0"/>
            </a:endParaRPr>
          </a:p>
          <a:p>
            <a:pPr marL="180000"/>
            <a:endParaRPr lang="en-NZ" sz="2000" dirty="0">
              <a:solidFill>
                <a:schemeClr val="bg2">
                  <a:lumMod val="10000"/>
                </a:schemeClr>
              </a:solidFill>
              <a:latin typeface="Arial" panose="020B0604020202020204" pitchFamily="34" charset="0"/>
              <a:cs typeface="Arial" panose="020B0604020202020204" pitchFamily="34" charset="0"/>
            </a:endParaRPr>
          </a:p>
          <a:p>
            <a:r>
              <a:rPr lang="en-NZ" sz="2000" b="1" dirty="0">
                <a:solidFill>
                  <a:schemeClr val="bg2">
                    <a:lumMod val="10000"/>
                  </a:schemeClr>
                </a:solidFill>
                <a:latin typeface="Arial" panose="020B0604020202020204" pitchFamily="34" charset="0"/>
                <a:cs typeface="Arial" panose="020B0604020202020204" pitchFamily="34" charset="0"/>
              </a:rPr>
              <a:t>6f. Barcode validation </a:t>
            </a:r>
            <a:r>
              <a:rPr lang="en-NZ" sz="2000" dirty="0">
                <a:solidFill>
                  <a:schemeClr val="bg2">
                    <a:lumMod val="10000"/>
                  </a:schemeClr>
                </a:solidFill>
                <a:latin typeface="Arial" panose="020B0604020202020204" pitchFamily="34" charset="0"/>
                <a:cs typeface="Arial" panose="020B0604020202020204" pitchFamily="34" charset="0"/>
              </a:rPr>
              <a:t>(optional).</a:t>
            </a:r>
          </a:p>
          <a:p>
            <a:endParaRPr lang="en-NZ" sz="2000" dirty="0">
              <a:solidFill>
                <a:schemeClr val="bg2">
                  <a:lumMod val="10000"/>
                </a:schemeClr>
              </a:solidFill>
              <a:latin typeface="Arial" panose="020B0604020202020204" pitchFamily="34" charset="0"/>
              <a:cs typeface="Arial" panose="020B0604020202020204" pitchFamily="34" charset="0"/>
            </a:endParaRPr>
          </a:p>
          <a:p>
            <a:r>
              <a:rPr lang="en-NZ" sz="2000" dirty="0">
                <a:solidFill>
                  <a:schemeClr val="bg2">
                    <a:lumMod val="10000"/>
                  </a:schemeClr>
                </a:solidFill>
                <a:latin typeface="Arial" panose="020B0604020202020204" pitchFamily="34" charset="0"/>
                <a:cs typeface="Arial" panose="020B0604020202020204" pitchFamily="34" charset="0"/>
              </a:rPr>
              <a:t>You can set prefix and/or length parameters to validate the type of barcode that is supposed to be scanned in production. This ensures the operator is prompted to scan the correct information and reduces the potential for incorrect data to be programmed into the controller.</a:t>
            </a:r>
          </a:p>
          <a:p>
            <a:endParaRPr lang="en-NZ" sz="2000" dirty="0">
              <a:solidFill>
                <a:schemeClr val="bg2">
                  <a:lumMod val="10000"/>
                </a:schemeClr>
              </a:solidFill>
              <a:latin typeface="Arial" panose="020B0604020202020204" pitchFamily="34" charset="0"/>
              <a:cs typeface="Arial" panose="020B0604020202020204" pitchFamily="34" charset="0"/>
            </a:endParaRPr>
          </a:p>
        </p:txBody>
      </p:sp>
      <p:pic>
        <p:nvPicPr>
          <p:cNvPr id="6" name="Graphic 5" descr="Warning outline">
            <a:extLst>
              <a:ext uri="{FF2B5EF4-FFF2-40B4-BE49-F238E27FC236}">
                <a16:creationId xmlns:a16="http://schemas.microsoft.com/office/drawing/2014/main" id="{9987DCD3-B6E1-0574-DB30-0AB43C92F21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52554" y="4131989"/>
            <a:ext cx="435187" cy="435187"/>
          </a:xfrm>
          <a:prstGeom prst="rect">
            <a:avLst/>
          </a:prstGeom>
        </p:spPr>
      </p:pic>
    </p:spTree>
    <p:extLst>
      <p:ext uri="{BB962C8B-B14F-4D97-AF65-F5344CB8AC3E}">
        <p14:creationId xmlns:p14="http://schemas.microsoft.com/office/powerpoint/2010/main" val="7831323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Diagonal Corners Rounded 4">
            <a:extLst>
              <a:ext uri="{FF2B5EF4-FFF2-40B4-BE49-F238E27FC236}">
                <a16:creationId xmlns:a16="http://schemas.microsoft.com/office/drawing/2014/main" id="{F5098660-F9E0-25DF-8E32-419BFD4DB551}"/>
              </a:ext>
            </a:extLst>
          </p:cNvPr>
          <p:cNvSpPr/>
          <p:nvPr/>
        </p:nvSpPr>
        <p:spPr>
          <a:xfrm>
            <a:off x="8389257" y="4542971"/>
            <a:ext cx="9361714" cy="870858"/>
          </a:xfrm>
          <a:prstGeom prst="round2DiagRect">
            <a:avLst/>
          </a:prstGeom>
          <a:solidFill>
            <a:srgbClr val="E89A6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object 5">
            <a:extLst>
              <a:ext uri="{FF2B5EF4-FFF2-40B4-BE49-F238E27FC236}">
                <a16:creationId xmlns:a16="http://schemas.microsoft.com/office/drawing/2014/main" id="{BAE6D852-3AB4-E702-D4FB-84BCC3ED82FF}"/>
              </a:ext>
            </a:extLst>
          </p:cNvPr>
          <p:cNvSpPr txBox="1">
            <a:spLocks/>
          </p:cNvSpPr>
          <p:nvPr/>
        </p:nvSpPr>
        <p:spPr>
          <a:xfrm>
            <a:off x="960120" y="815483"/>
            <a:ext cx="13832048" cy="591187"/>
          </a:xfrm>
          <a:prstGeom prst="rect">
            <a:avLst/>
          </a:prstGeom>
        </p:spPr>
        <p:txBody>
          <a:bodyPr vert="horz" wrap="square" lIns="0" tIns="13970" rIns="0" bIns="0" rtlCol="0" anchor="t">
            <a:spAutoFit/>
          </a:bodyPr>
          <a:lstStyle>
            <a:lvl1pPr>
              <a:defRPr sz="3750" b="0" i="0">
                <a:solidFill>
                  <a:schemeClr val="bg1"/>
                </a:solidFill>
                <a:latin typeface="Arial"/>
                <a:ea typeface="+mj-ea"/>
                <a:cs typeface="Arial"/>
              </a:defRPr>
            </a:lvl1pPr>
          </a:lstStyle>
          <a:p>
            <a:pPr marL="12700">
              <a:spcBef>
                <a:spcPts val="110"/>
              </a:spcBef>
            </a:pPr>
            <a:r>
              <a:rPr lang="en-US" b="1" dirty="0">
                <a:solidFill>
                  <a:schemeClr val="tx1"/>
                </a:solidFill>
              </a:rPr>
              <a:t>Configuration files – 12 of 15</a:t>
            </a:r>
          </a:p>
        </p:txBody>
      </p:sp>
      <p:pic>
        <p:nvPicPr>
          <p:cNvPr id="3" name="Picture 2">
            <a:extLst>
              <a:ext uri="{FF2B5EF4-FFF2-40B4-BE49-F238E27FC236}">
                <a16:creationId xmlns:a16="http://schemas.microsoft.com/office/drawing/2014/main" id="{F80317BA-9A96-0F77-2E14-8950B017C0C7}"/>
              </a:ext>
            </a:extLst>
          </p:cNvPr>
          <p:cNvPicPr>
            <a:picLocks noChangeAspect="1"/>
          </p:cNvPicPr>
          <p:nvPr/>
        </p:nvPicPr>
        <p:blipFill>
          <a:blip r:embed="rId3"/>
          <a:srcRect/>
          <a:stretch/>
        </p:blipFill>
        <p:spPr>
          <a:xfrm>
            <a:off x="960119" y="1599533"/>
            <a:ext cx="7211424" cy="5071770"/>
          </a:xfrm>
          <a:prstGeom prst="rect">
            <a:avLst/>
          </a:prstGeom>
          <a:effectLst>
            <a:outerShdw blurRad="101600" dist="50800" dir="5400000" algn="ctr" rotWithShape="0">
              <a:srgbClr val="000000">
                <a:alpha val="10000"/>
              </a:srgbClr>
            </a:outerShdw>
          </a:effectLst>
        </p:spPr>
      </p:pic>
      <p:sp>
        <p:nvSpPr>
          <p:cNvPr id="4" name="TextBox 3">
            <a:extLst>
              <a:ext uri="{FF2B5EF4-FFF2-40B4-BE49-F238E27FC236}">
                <a16:creationId xmlns:a16="http://schemas.microsoft.com/office/drawing/2014/main" id="{A8EC053A-101A-D89F-CE27-AD077EDB5627}"/>
              </a:ext>
            </a:extLst>
          </p:cNvPr>
          <p:cNvSpPr txBox="1"/>
          <p:nvPr/>
        </p:nvSpPr>
        <p:spPr>
          <a:xfrm>
            <a:off x="8316686" y="1532046"/>
            <a:ext cx="9449146" cy="6863417"/>
          </a:xfrm>
          <a:prstGeom prst="rect">
            <a:avLst/>
          </a:prstGeom>
          <a:noFill/>
        </p:spPr>
        <p:txBody>
          <a:bodyPr wrap="square" rtlCol="0">
            <a:spAutoFit/>
          </a:bodyPr>
          <a:lstStyle/>
          <a:p>
            <a:r>
              <a:rPr lang="en-NZ" sz="2000" b="1" dirty="0">
                <a:solidFill>
                  <a:schemeClr val="bg2">
                    <a:lumMod val="10000"/>
                  </a:schemeClr>
                </a:solidFill>
                <a:latin typeface="Arial" panose="020B0604020202020204" pitchFamily="34" charset="0"/>
                <a:cs typeface="Arial" panose="020B0604020202020204" pitchFamily="34" charset="0"/>
              </a:rPr>
              <a:t>6g. </a:t>
            </a:r>
            <a:r>
              <a:rPr lang="en-NZ" sz="2000" dirty="0">
                <a:solidFill>
                  <a:schemeClr val="bg2">
                    <a:lumMod val="10000"/>
                  </a:schemeClr>
                </a:solidFill>
                <a:latin typeface="Arial" panose="020B0604020202020204" pitchFamily="34" charset="0"/>
                <a:cs typeface="Arial" panose="020B0604020202020204" pitchFamily="34" charset="0"/>
              </a:rPr>
              <a:t>(Optional) Select the tick box for </a:t>
            </a:r>
            <a:r>
              <a:rPr lang="en-NZ" sz="2000" b="1" dirty="0">
                <a:solidFill>
                  <a:schemeClr val="bg2">
                    <a:lumMod val="10000"/>
                  </a:schemeClr>
                </a:solidFill>
                <a:latin typeface="Arial" panose="020B0604020202020204" pitchFamily="34" charset="0"/>
                <a:cs typeface="Arial" panose="020B0604020202020204" pitchFamily="34" charset="0"/>
              </a:rPr>
              <a:t>Extract from within barcode</a:t>
            </a:r>
            <a:r>
              <a:rPr lang="en-NZ" sz="2000" dirty="0">
                <a:solidFill>
                  <a:schemeClr val="bg2">
                    <a:lumMod val="10000"/>
                  </a:schemeClr>
                </a:solidFill>
                <a:latin typeface="Arial" panose="020B0604020202020204" pitchFamily="34" charset="0"/>
                <a:cs typeface="Arial" panose="020B0604020202020204" pitchFamily="34" charset="0"/>
              </a:rPr>
              <a:t>.</a:t>
            </a:r>
          </a:p>
          <a:p>
            <a:endParaRPr lang="en-NZ" sz="2000" dirty="0">
              <a:solidFill>
                <a:schemeClr val="bg2">
                  <a:lumMod val="10000"/>
                </a:schemeClr>
              </a:solidFill>
              <a:latin typeface="Arial" panose="020B0604020202020204" pitchFamily="34" charset="0"/>
              <a:cs typeface="Arial" panose="020B0604020202020204" pitchFamily="34" charset="0"/>
            </a:endParaRPr>
          </a:p>
          <a:p>
            <a:r>
              <a:rPr lang="en-NZ" sz="2000" dirty="0">
                <a:solidFill>
                  <a:schemeClr val="bg2">
                    <a:lumMod val="10000"/>
                  </a:schemeClr>
                </a:solidFill>
                <a:latin typeface="Arial" panose="020B0604020202020204" pitchFamily="34" charset="0"/>
                <a:cs typeface="Arial" panose="020B0604020202020204" pitchFamily="34" charset="0"/>
              </a:rPr>
              <a:t>The scanned barcode may simply contain the asset number or be used to convey additional information about the equipment and/or owner (bottler).</a:t>
            </a:r>
          </a:p>
          <a:p>
            <a:r>
              <a:rPr lang="en-NZ" sz="2000" dirty="0">
                <a:solidFill>
                  <a:schemeClr val="bg2">
                    <a:lumMod val="10000"/>
                  </a:schemeClr>
                </a:solidFill>
                <a:latin typeface="Arial" panose="020B0604020202020204" pitchFamily="34" charset="0"/>
                <a:cs typeface="Arial" panose="020B0604020202020204" pitchFamily="34" charset="0"/>
              </a:rPr>
              <a:t>This feature allows the identification of the asset number within a more complex barcode, by selecting:</a:t>
            </a:r>
          </a:p>
          <a:p>
            <a:endParaRPr lang="en-NZ" sz="2000" dirty="0">
              <a:solidFill>
                <a:schemeClr val="bg2">
                  <a:lumMod val="10000"/>
                </a:schemeClr>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NZ" sz="2000" dirty="0">
                <a:solidFill>
                  <a:schemeClr val="bg2">
                    <a:lumMod val="10000"/>
                  </a:schemeClr>
                </a:solidFill>
                <a:latin typeface="Arial" panose="020B0604020202020204" pitchFamily="34" charset="0"/>
                <a:cs typeface="Arial" panose="020B0604020202020204" pitchFamily="34" charset="0"/>
              </a:rPr>
              <a:t>start position and end position;</a:t>
            </a:r>
          </a:p>
          <a:p>
            <a:pPr marL="171450" indent="-171450">
              <a:buFont typeface="Arial" panose="020B0604020202020204" pitchFamily="34" charset="0"/>
              <a:buChar char="•"/>
            </a:pPr>
            <a:r>
              <a:rPr lang="en-NZ" sz="2000" dirty="0">
                <a:solidFill>
                  <a:schemeClr val="bg2">
                    <a:lumMod val="10000"/>
                  </a:schemeClr>
                </a:solidFill>
                <a:latin typeface="Arial" panose="020B0604020202020204" pitchFamily="34" charset="0"/>
                <a:cs typeface="Arial" panose="020B0604020202020204" pitchFamily="34" charset="0"/>
              </a:rPr>
              <a:t>(optional) prefix.</a:t>
            </a:r>
          </a:p>
          <a:p>
            <a:endParaRPr lang="en-NZ" sz="2000" dirty="0">
              <a:solidFill>
                <a:schemeClr val="bg2">
                  <a:lumMod val="10000"/>
                </a:schemeClr>
              </a:solidFill>
              <a:latin typeface="Arial" panose="020B0604020202020204" pitchFamily="34" charset="0"/>
              <a:cs typeface="Arial" panose="020B0604020202020204" pitchFamily="34" charset="0"/>
            </a:endParaRPr>
          </a:p>
          <a:p>
            <a:pPr marL="180000"/>
            <a:r>
              <a:rPr lang="en-NZ" sz="2000" dirty="0">
                <a:solidFill>
                  <a:schemeClr val="bg2">
                    <a:lumMod val="10000"/>
                  </a:schemeClr>
                </a:solidFill>
                <a:latin typeface="Arial" panose="020B0604020202020204" pitchFamily="34" charset="0"/>
                <a:cs typeface="Arial" panose="020B0604020202020204" pitchFamily="34" charset="0"/>
              </a:rPr>
              <a:t>	Both start position and end position must be specified for the “extract from 	within barcode” feature to function.</a:t>
            </a:r>
          </a:p>
          <a:p>
            <a:pPr marL="180000"/>
            <a:endParaRPr lang="en-NZ" sz="2000" dirty="0">
              <a:solidFill>
                <a:schemeClr val="bg2">
                  <a:lumMod val="10000"/>
                </a:schemeClr>
              </a:solidFill>
              <a:latin typeface="Arial" panose="020B0604020202020204" pitchFamily="34" charset="0"/>
              <a:cs typeface="Arial" panose="020B0604020202020204" pitchFamily="34" charset="0"/>
            </a:endParaRPr>
          </a:p>
          <a:p>
            <a:pPr marL="180000"/>
            <a:endParaRPr lang="en-NZ" sz="2000" dirty="0">
              <a:solidFill>
                <a:schemeClr val="bg2">
                  <a:lumMod val="10000"/>
                </a:schemeClr>
              </a:solidFill>
              <a:latin typeface="Arial" panose="020B0604020202020204" pitchFamily="34" charset="0"/>
              <a:cs typeface="Arial" panose="020B0604020202020204" pitchFamily="34" charset="0"/>
            </a:endParaRPr>
          </a:p>
          <a:p>
            <a:pPr marL="180000"/>
            <a:r>
              <a:rPr lang="en-NZ" sz="2000" b="1" dirty="0">
                <a:solidFill>
                  <a:schemeClr val="bg2">
                    <a:lumMod val="10000"/>
                  </a:schemeClr>
                </a:solidFill>
                <a:latin typeface="Arial" panose="020B0604020202020204" pitchFamily="34" charset="0"/>
                <a:cs typeface="Arial" panose="020B0604020202020204" pitchFamily="34" charset="0"/>
              </a:rPr>
              <a:t>Example</a:t>
            </a:r>
            <a:endParaRPr lang="en-NZ" sz="2000" dirty="0">
              <a:solidFill>
                <a:schemeClr val="bg2">
                  <a:lumMod val="10000"/>
                </a:schemeClr>
              </a:solidFill>
              <a:latin typeface="Arial" panose="020B0604020202020204" pitchFamily="34" charset="0"/>
              <a:cs typeface="Arial" panose="020B0604020202020204" pitchFamily="34" charset="0"/>
            </a:endParaRPr>
          </a:p>
          <a:p>
            <a:pPr marL="180000"/>
            <a:r>
              <a:rPr lang="en-NZ" sz="2000" dirty="0">
                <a:solidFill>
                  <a:schemeClr val="bg2">
                    <a:lumMod val="10000"/>
                  </a:schemeClr>
                </a:solidFill>
                <a:latin typeface="Arial" panose="020B0604020202020204" pitchFamily="34" charset="0"/>
                <a:cs typeface="Arial" panose="020B0604020202020204" pitchFamily="34" charset="0"/>
              </a:rPr>
              <a:t>The barcode is 10 digits long: B</a:t>
            </a:r>
            <a:r>
              <a:rPr lang="en-NZ" sz="2000" b="1" dirty="0">
                <a:solidFill>
                  <a:schemeClr val="bg2">
                    <a:lumMod val="10000"/>
                  </a:schemeClr>
                </a:solidFill>
                <a:latin typeface="Arial" panose="020B0604020202020204" pitchFamily="34" charset="0"/>
                <a:cs typeface="Arial" panose="020B0604020202020204" pitchFamily="34" charset="0"/>
              </a:rPr>
              <a:t>AN12345</a:t>
            </a:r>
            <a:r>
              <a:rPr lang="en-NZ" sz="2000" dirty="0">
                <a:solidFill>
                  <a:schemeClr val="bg2">
                    <a:lumMod val="10000"/>
                  </a:schemeClr>
                </a:solidFill>
                <a:latin typeface="Arial" panose="020B0604020202020204" pitchFamily="34" charset="0"/>
                <a:cs typeface="Arial" panose="020B0604020202020204" pitchFamily="34" charset="0"/>
              </a:rPr>
              <a:t>CD.</a:t>
            </a:r>
          </a:p>
          <a:p>
            <a:pPr marL="180000"/>
            <a:r>
              <a:rPr lang="en-NZ" sz="2000" dirty="0">
                <a:solidFill>
                  <a:schemeClr val="bg2">
                    <a:lumMod val="10000"/>
                  </a:schemeClr>
                </a:solidFill>
                <a:latin typeface="Arial" panose="020B0604020202020204" pitchFamily="34" charset="0"/>
                <a:cs typeface="Arial" panose="020B0604020202020204" pitchFamily="34" charset="0"/>
              </a:rPr>
              <a:t>It contains the asset number </a:t>
            </a:r>
            <a:r>
              <a:rPr lang="en-NZ" sz="2000" b="1" dirty="0">
                <a:solidFill>
                  <a:schemeClr val="bg2">
                    <a:lumMod val="10000"/>
                  </a:schemeClr>
                </a:solidFill>
                <a:latin typeface="Arial" panose="020B0604020202020204" pitchFamily="34" charset="0"/>
                <a:cs typeface="Arial" panose="020B0604020202020204" pitchFamily="34" charset="0"/>
              </a:rPr>
              <a:t>AN12345</a:t>
            </a:r>
            <a:r>
              <a:rPr lang="en-NZ" sz="2000" dirty="0">
                <a:solidFill>
                  <a:schemeClr val="bg2">
                    <a:lumMod val="10000"/>
                  </a:schemeClr>
                </a:solidFill>
                <a:latin typeface="Arial" panose="020B0604020202020204" pitchFamily="34" charset="0"/>
                <a:cs typeface="Arial" panose="020B0604020202020204" pitchFamily="34" charset="0"/>
              </a:rPr>
              <a:t>. To successfully extract this value upon barcode scan, please configure:</a:t>
            </a:r>
            <a:br>
              <a:rPr lang="en-NZ" sz="2000" dirty="0">
                <a:solidFill>
                  <a:schemeClr val="bg2">
                    <a:lumMod val="10000"/>
                  </a:schemeClr>
                </a:solidFill>
                <a:latin typeface="Arial" panose="020B0604020202020204" pitchFamily="34" charset="0"/>
                <a:cs typeface="Arial" panose="020B0604020202020204" pitchFamily="34" charset="0"/>
              </a:rPr>
            </a:br>
            <a:endParaRPr lang="en-NZ" sz="2000" dirty="0">
              <a:solidFill>
                <a:schemeClr val="bg2">
                  <a:lumMod val="10000"/>
                </a:schemeClr>
              </a:solidFill>
              <a:latin typeface="Arial" panose="020B0604020202020204" pitchFamily="34" charset="0"/>
              <a:cs typeface="Arial" panose="020B0604020202020204" pitchFamily="34" charset="0"/>
            </a:endParaRPr>
          </a:p>
          <a:p>
            <a:pPr marL="351450" indent="-171450">
              <a:buFont typeface="Arial" panose="020B0604020202020204" pitchFamily="34" charset="0"/>
              <a:buChar char="•"/>
            </a:pPr>
            <a:r>
              <a:rPr lang="en-NZ" sz="2000" dirty="0">
                <a:solidFill>
                  <a:schemeClr val="bg2">
                    <a:lumMod val="10000"/>
                  </a:schemeClr>
                </a:solidFill>
                <a:latin typeface="Arial" panose="020B0604020202020204" pitchFamily="34" charset="0"/>
                <a:cs typeface="Arial" panose="020B0604020202020204" pitchFamily="34" charset="0"/>
              </a:rPr>
              <a:t>prefix (if applicable)</a:t>
            </a:r>
            <a:r>
              <a:rPr lang="en-NZ" sz="2000" dirty="0">
                <a:solidFill>
                  <a:srgbClr val="002060"/>
                </a:solidFill>
                <a:latin typeface="Arial" panose="020B0604020202020204" pitchFamily="34" charset="0"/>
                <a:cs typeface="Arial" panose="020B0604020202020204" pitchFamily="34" charset="0"/>
              </a:rPr>
              <a:t> – </a:t>
            </a:r>
            <a:r>
              <a:rPr lang="en-NZ" sz="2000" b="1" dirty="0">
                <a:solidFill>
                  <a:schemeClr val="bg2">
                    <a:lumMod val="10000"/>
                  </a:schemeClr>
                </a:solidFill>
                <a:latin typeface="Arial" panose="020B0604020202020204" pitchFamily="34" charset="0"/>
                <a:cs typeface="Arial" panose="020B0604020202020204" pitchFamily="34" charset="0"/>
              </a:rPr>
              <a:t>AN</a:t>
            </a:r>
            <a:r>
              <a:rPr lang="en-NZ" sz="2000" dirty="0">
                <a:solidFill>
                  <a:schemeClr val="bg2">
                    <a:lumMod val="10000"/>
                  </a:schemeClr>
                </a:solidFill>
                <a:latin typeface="Arial" panose="020B0604020202020204" pitchFamily="34" charset="0"/>
                <a:cs typeface="Arial" panose="020B0604020202020204" pitchFamily="34" charset="0"/>
              </a:rPr>
              <a:t>;</a:t>
            </a:r>
          </a:p>
          <a:p>
            <a:pPr marL="351450" indent="-171450">
              <a:buFont typeface="Arial" panose="020B0604020202020204" pitchFamily="34" charset="0"/>
              <a:buChar char="•"/>
            </a:pPr>
            <a:r>
              <a:rPr lang="en-NZ" sz="2000" dirty="0">
                <a:solidFill>
                  <a:schemeClr val="bg2">
                    <a:lumMod val="10000"/>
                  </a:schemeClr>
                </a:solidFill>
                <a:latin typeface="Arial" panose="020B0604020202020204" pitchFamily="34" charset="0"/>
                <a:cs typeface="Arial" panose="020B0604020202020204" pitchFamily="34" charset="0"/>
              </a:rPr>
              <a:t>start position </a:t>
            </a:r>
            <a:r>
              <a:rPr lang="en-NZ" sz="2000" dirty="0">
                <a:solidFill>
                  <a:srgbClr val="002060"/>
                </a:solidFill>
                <a:latin typeface="Arial" panose="020B0604020202020204" pitchFamily="34" charset="0"/>
                <a:cs typeface="Arial" panose="020B0604020202020204" pitchFamily="34" charset="0"/>
              </a:rPr>
              <a:t>– </a:t>
            </a:r>
            <a:r>
              <a:rPr lang="en-NZ" sz="2000" b="1" dirty="0">
                <a:solidFill>
                  <a:schemeClr val="bg2">
                    <a:lumMod val="10000"/>
                  </a:schemeClr>
                </a:solidFill>
                <a:latin typeface="Arial" panose="020B0604020202020204" pitchFamily="34" charset="0"/>
                <a:cs typeface="Arial" panose="020B0604020202020204" pitchFamily="34" charset="0"/>
              </a:rPr>
              <a:t>2</a:t>
            </a:r>
            <a:r>
              <a:rPr lang="en-NZ" sz="2000" dirty="0">
                <a:solidFill>
                  <a:schemeClr val="bg2">
                    <a:lumMod val="10000"/>
                  </a:schemeClr>
                </a:solidFill>
                <a:latin typeface="Arial" panose="020B0604020202020204" pitchFamily="34" charset="0"/>
                <a:cs typeface="Arial" panose="020B0604020202020204" pitchFamily="34" charset="0"/>
              </a:rPr>
              <a:t>, for the 2</a:t>
            </a:r>
            <a:r>
              <a:rPr lang="en-NZ" sz="2000" baseline="30000" dirty="0">
                <a:solidFill>
                  <a:schemeClr val="bg2">
                    <a:lumMod val="10000"/>
                  </a:schemeClr>
                </a:solidFill>
                <a:latin typeface="Arial" panose="020B0604020202020204" pitchFamily="34" charset="0"/>
                <a:cs typeface="Arial" panose="020B0604020202020204" pitchFamily="34" charset="0"/>
              </a:rPr>
              <a:t>nd</a:t>
            </a:r>
            <a:r>
              <a:rPr lang="en-NZ" sz="2000" dirty="0">
                <a:solidFill>
                  <a:schemeClr val="bg2">
                    <a:lumMod val="10000"/>
                  </a:schemeClr>
                </a:solidFill>
                <a:latin typeface="Arial" panose="020B0604020202020204" pitchFamily="34" charset="0"/>
                <a:cs typeface="Arial" panose="020B0604020202020204" pitchFamily="34" charset="0"/>
              </a:rPr>
              <a:t> digit of the barcode;</a:t>
            </a:r>
          </a:p>
          <a:p>
            <a:pPr marL="351450" indent="-171450">
              <a:buFont typeface="Arial" panose="020B0604020202020204" pitchFamily="34" charset="0"/>
              <a:buChar char="•"/>
            </a:pPr>
            <a:r>
              <a:rPr lang="en-NZ" sz="2000" dirty="0">
                <a:solidFill>
                  <a:schemeClr val="bg2">
                    <a:lumMod val="10000"/>
                  </a:schemeClr>
                </a:solidFill>
                <a:latin typeface="Arial" panose="020B0604020202020204" pitchFamily="34" charset="0"/>
                <a:cs typeface="Arial" panose="020B0604020202020204" pitchFamily="34" charset="0"/>
              </a:rPr>
              <a:t>end position</a:t>
            </a:r>
            <a:r>
              <a:rPr lang="en-NZ" sz="2000" dirty="0">
                <a:solidFill>
                  <a:srgbClr val="002060"/>
                </a:solidFill>
                <a:latin typeface="Arial" panose="020B0604020202020204" pitchFamily="34" charset="0"/>
                <a:cs typeface="Arial" panose="020B0604020202020204" pitchFamily="34" charset="0"/>
              </a:rPr>
              <a:t> – </a:t>
            </a:r>
            <a:r>
              <a:rPr lang="en-NZ" sz="2000" b="1" dirty="0">
                <a:solidFill>
                  <a:schemeClr val="bg2">
                    <a:lumMod val="10000"/>
                  </a:schemeClr>
                </a:solidFill>
                <a:latin typeface="Arial" panose="020B0604020202020204" pitchFamily="34" charset="0"/>
                <a:cs typeface="Arial" panose="020B0604020202020204" pitchFamily="34" charset="0"/>
              </a:rPr>
              <a:t>8</a:t>
            </a:r>
            <a:r>
              <a:rPr lang="en-NZ" sz="2000" dirty="0">
                <a:solidFill>
                  <a:schemeClr val="bg2">
                    <a:lumMod val="10000"/>
                  </a:schemeClr>
                </a:solidFill>
                <a:latin typeface="Arial" panose="020B0604020202020204" pitchFamily="34" charset="0"/>
                <a:cs typeface="Arial" panose="020B0604020202020204" pitchFamily="34" charset="0"/>
              </a:rPr>
              <a:t>, for the 8</a:t>
            </a:r>
            <a:r>
              <a:rPr lang="en-NZ" sz="2000" baseline="30000" dirty="0">
                <a:solidFill>
                  <a:schemeClr val="bg2">
                    <a:lumMod val="10000"/>
                  </a:schemeClr>
                </a:solidFill>
                <a:latin typeface="Arial" panose="020B0604020202020204" pitchFamily="34" charset="0"/>
                <a:cs typeface="Arial" panose="020B0604020202020204" pitchFamily="34" charset="0"/>
              </a:rPr>
              <a:t>th</a:t>
            </a:r>
            <a:r>
              <a:rPr lang="en-NZ" sz="2000" dirty="0">
                <a:solidFill>
                  <a:schemeClr val="bg2">
                    <a:lumMod val="10000"/>
                  </a:schemeClr>
                </a:solidFill>
                <a:latin typeface="Arial" panose="020B0604020202020204" pitchFamily="34" charset="0"/>
                <a:cs typeface="Arial" panose="020B0604020202020204" pitchFamily="34" charset="0"/>
              </a:rPr>
              <a:t> digit of the barcode.</a:t>
            </a:r>
          </a:p>
        </p:txBody>
      </p:sp>
      <p:pic>
        <p:nvPicPr>
          <p:cNvPr id="6" name="Graphic 5" descr="Warning outline">
            <a:extLst>
              <a:ext uri="{FF2B5EF4-FFF2-40B4-BE49-F238E27FC236}">
                <a16:creationId xmlns:a16="http://schemas.microsoft.com/office/drawing/2014/main" id="{4F3276B9-07FD-5E68-D6F1-B07DBE8312A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08813" y="4708313"/>
            <a:ext cx="435187" cy="435187"/>
          </a:xfrm>
          <a:prstGeom prst="rect">
            <a:avLst/>
          </a:prstGeom>
        </p:spPr>
      </p:pic>
    </p:spTree>
    <p:extLst>
      <p:ext uri="{BB962C8B-B14F-4D97-AF65-F5344CB8AC3E}">
        <p14:creationId xmlns:p14="http://schemas.microsoft.com/office/powerpoint/2010/main" val="29321055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5">
            <a:extLst>
              <a:ext uri="{FF2B5EF4-FFF2-40B4-BE49-F238E27FC236}">
                <a16:creationId xmlns:a16="http://schemas.microsoft.com/office/drawing/2014/main" id="{BAE6D852-3AB4-E702-D4FB-84BCC3ED82FF}"/>
              </a:ext>
            </a:extLst>
          </p:cNvPr>
          <p:cNvSpPr txBox="1">
            <a:spLocks/>
          </p:cNvSpPr>
          <p:nvPr/>
        </p:nvSpPr>
        <p:spPr>
          <a:xfrm>
            <a:off x="960120" y="815483"/>
            <a:ext cx="13832048" cy="591187"/>
          </a:xfrm>
          <a:prstGeom prst="rect">
            <a:avLst/>
          </a:prstGeom>
        </p:spPr>
        <p:txBody>
          <a:bodyPr vert="horz" wrap="square" lIns="0" tIns="13970" rIns="0" bIns="0" rtlCol="0" anchor="t">
            <a:spAutoFit/>
          </a:bodyPr>
          <a:lstStyle>
            <a:lvl1pPr>
              <a:defRPr sz="3750" b="0" i="0">
                <a:solidFill>
                  <a:schemeClr val="bg1"/>
                </a:solidFill>
                <a:latin typeface="Arial"/>
                <a:ea typeface="+mj-ea"/>
                <a:cs typeface="Arial"/>
              </a:defRPr>
            </a:lvl1pPr>
          </a:lstStyle>
          <a:p>
            <a:pPr marL="12700">
              <a:spcBef>
                <a:spcPts val="110"/>
              </a:spcBef>
            </a:pPr>
            <a:r>
              <a:rPr lang="en-US" b="1" dirty="0">
                <a:solidFill>
                  <a:schemeClr val="tx1"/>
                </a:solidFill>
              </a:rPr>
              <a:t>Configuration files – 13 of 15</a:t>
            </a:r>
          </a:p>
        </p:txBody>
      </p:sp>
      <p:pic>
        <p:nvPicPr>
          <p:cNvPr id="3" name="Picture 2">
            <a:extLst>
              <a:ext uri="{FF2B5EF4-FFF2-40B4-BE49-F238E27FC236}">
                <a16:creationId xmlns:a16="http://schemas.microsoft.com/office/drawing/2014/main" id="{C33BC339-CB44-C692-04D5-3F503C68D0C7}"/>
              </a:ext>
            </a:extLst>
          </p:cNvPr>
          <p:cNvPicPr>
            <a:picLocks noChangeAspect="1"/>
          </p:cNvPicPr>
          <p:nvPr/>
        </p:nvPicPr>
        <p:blipFill>
          <a:blip r:embed="rId3"/>
          <a:srcRect/>
          <a:stretch/>
        </p:blipFill>
        <p:spPr>
          <a:xfrm>
            <a:off x="960120" y="1620981"/>
            <a:ext cx="7577000" cy="5621647"/>
          </a:xfrm>
          <a:prstGeom prst="rect">
            <a:avLst/>
          </a:prstGeom>
          <a:effectLst>
            <a:outerShdw blurRad="101600" dist="50800" dir="5400000" algn="ctr" rotWithShape="0">
              <a:srgbClr val="000000">
                <a:alpha val="10000"/>
              </a:srgbClr>
            </a:outerShdw>
          </a:effectLst>
        </p:spPr>
      </p:pic>
      <p:sp>
        <p:nvSpPr>
          <p:cNvPr id="4" name="TextBox 3">
            <a:extLst>
              <a:ext uri="{FF2B5EF4-FFF2-40B4-BE49-F238E27FC236}">
                <a16:creationId xmlns:a16="http://schemas.microsoft.com/office/drawing/2014/main" id="{A7346F97-F779-7F94-9F01-0801952AB60A}"/>
              </a:ext>
            </a:extLst>
          </p:cNvPr>
          <p:cNvSpPr txBox="1"/>
          <p:nvPr/>
        </p:nvSpPr>
        <p:spPr>
          <a:xfrm>
            <a:off x="8621486" y="1620982"/>
            <a:ext cx="9231084" cy="4401205"/>
          </a:xfrm>
          <a:prstGeom prst="rect">
            <a:avLst/>
          </a:prstGeom>
          <a:noFill/>
        </p:spPr>
        <p:txBody>
          <a:bodyPr wrap="square" rtlCol="0">
            <a:spAutoFit/>
          </a:bodyPr>
          <a:lstStyle/>
          <a:p>
            <a:r>
              <a:rPr lang="en-NZ" sz="2000" dirty="0">
                <a:solidFill>
                  <a:schemeClr val="bg2">
                    <a:lumMod val="10000"/>
                  </a:schemeClr>
                </a:solidFill>
                <a:latin typeface="Arial" panose="020B0604020202020204" pitchFamily="34" charset="0"/>
                <a:cs typeface="Arial" panose="020B0604020202020204" pitchFamily="34" charset="0"/>
              </a:rPr>
              <a:t>6.3 </a:t>
            </a:r>
            <a:r>
              <a:rPr lang="en-NZ" sz="2000" b="1" dirty="0">
                <a:solidFill>
                  <a:schemeClr val="bg2">
                    <a:lumMod val="10000"/>
                  </a:schemeClr>
                </a:solidFill>
                <a:latin typeface="Arial" panose="020B0604020202020204" pitchFamily="34" charset="0"/>
                <a:cs typeface="Arial" panose="020B0604020202020204" pitchFamily="34" charset="0"/>
              </a:rPr>
              <a:t>Scan compressor serial number</a:t>
            </a:r>
          </a:p>
          <a:p>
            <a:endParaRPr lang="en-NZ" sz="2000" dirty="0">
              <a:solidFill>
                <a:schemeClr val="bg2">
                  <a:lumMod val="10000"/>
                </a:schemeClr>
              </a:solidFill>
              <a:latin typeface="Arial" panose="020B0604020202020204" pitchFamily="34" charset="0"/>
              <a:cs typeface="Arial" panose="020B0604020202020204" pitchFamily="34" charset="0"/>
            </a:endParaRPr>
          </a:p>
          <a:p>
            <a:r>
              <a:rPr lang="en-NZ" sz="2000" b="1" dirty="0">
                <a:solidFill>
                  <a:schemeClr val="bg2">
                    <a:lumMod val="10000"/>
                  </a:schemeClr>
                </a:solidFill>
                <a:latin typeface="Arial" panose="020B0604020202020204" pitchFamily="34" charset="0"/>
                <a:cs typeface="Arial" panose="020B0604020202020204" pitchFamily="34" charset="0"/>
              </a:rPr>
              <a:t>6h. </a:t>
            </a:r>
            <a:r>
              <a:rPr lang="en-NZ" sz="2000" dirty="0">
                <a:solidFill>
                  <a:schemeClr val="bg2">
                    <a:lumMod val="10000"/>
                  </a:schemeClr>
                </a:solidFill>
                <a:latin typeface="Arial" panose="020B0604020202020204" pitchFamily="34" charset="0"/>
                <a:cs typeface="Arial" panose="020B0604020202020204" pitchFamily="34" charset="0"/>
              </a:rPr>
              <a:t>Select </a:t>
            </a:r>
            <a:r>
              <a:rPr lang="en-NZ" sz="2000" b="1" dirty="0">
                <a:solidFill>
                  <a:schemeClr val="bg2">
                    <a:lumMod val="10000"/>
                  </a:schemeClr>
                </a:solidFill>
                <a:latin typeface="Arial" panose="020B0604020202020204" pitchFamily="34" charset="0"/>
                <a:cs typeface="Arial" panose="020B0604020202020204" pitchFamily="34" charset="0"/>
              </a:rPr>
              <a:t>SCAN COMPRESSOR SERIAL </a:t>
            </a:r>
            <a:r>
              <a:rPr lang="en-NZ" sz="2000" dirty="0">
                <a:solidFill>
                  <a:schemeClr val="bg2">
                    <a:lumMod val="10000"/>
                  </a:schemeClr>
                </a:solidFill>
                <a:latin typeface="Arial" panose="020B0604020202020204" pitchFamily="34" charset="0"/>
                <a:cs typeface="Arial" panose="020B0604020202020204" pitchFamily="34" charset="0"/>
              </a:rPr>
              <a:t>tick box.</a:t>
            </a:r>
          </a:p>
          <a:p>
            <a:endParaRPr lang="en-NZ" sz="2000" dirty="0">
              <a:solidFill>
                <a:schemeClr val="bg2">
                  <a:lumMod val="10000"/>
                </a:schemeClr>
              </a:solidFill>
              <a:latin typeface="Arial" panose="020B0604020202020204" pitchFamily="34" charset="0"/>
              <a:cs typeface="Arial" panose="020B0604020202020204" pitchFamily="34" charset="0"/>
            </a:endParaRPr>
          </a:p>
          <a:p>
            <a:r>
              <a:rPr lang="en-NZ" sz="2000" dirty="0">
                <a:solidFill>
                  <a:schemeClr val="bg2">
                    <a:lumMod val="10000"/>
                  </a:schemeClr>
                </a:solidFill>
                <a:latin typeface="Arial" panose="020B0604020202020204" pitchFamily="34" charset="0"/>
                <a:cs typeface="Arial" panose="020B0604020202020204" pitchFamily="34" charset="0"/>
              </a:rPr>
              <a:t>This will request a barcode with the appropriate compressor serial number to be scanned during the controller programming process in the production line.</a:t>
            </a:r>
          </a:p>
          <a:p>
            <a:endParaRPr lang="en-NZ" sz="2000" dirty="0">
              <a:solidFill>
                <a:schemeClr val="bg2">
                  <a:lumMod val="10000"/>
                </a:schemeClr>
              </a:solidFill>
              <a:latin typeface="Arial" panose="020B0604020202020204" pitchFamily="34" charset="0"/>
              <a:cs typeface="Arial" panose="020B0604020202020204" pitchFamily="34" charset="0"/>
            </a:endParaRPr>
          </a:p>
          <a:p>
            <a:endParaRPr lang="en-NZ" sz="2000" dirty="0">
              <a:solidFill>
                <a:schemeClr val="bg2">
                  <a:lumMod val="10000"/>
                </a:schemeClr>
              </a:solidFill>
              <a:latin typeface="Arial" panose="020B0604020202020204" pitchFamily="34" charset="0"/>
              <a:cs typeface="Arial" panose="020B0604020202020204" pitchFamily="34" charset="0"/>
            </a:endParaRPr>
          </a:p>
          <a:p>
            <a:r>
              <a:rPr lang="en-NZ" sz="2000" b="1" dirty="0">
                <a:solidFill>
                  <a:schemeClr val="bg2">
                    <a:lumMod val="10000"/>
                  </a:schemeClr>
                </a:solidFill>
                <a:latin typeface="Arial" panose="020B0604020202020204" pitchFamily="34" charset="0"/>
                <a:cs typeface="Arial" panose="020B0604020202020204" pitchFamily="34" charset="0"/>
              </a:rPr>
              <a:t>6i. Barcode validation </a:t>
            </a:r>
            <a:r>
              <a:rPr lang="en-NZ" sz="2000" dirty="0">
                <a:solidFill>
                  <a:schemeClr val="bg2">
                    <a:lumMod val="10000"/>
                  </a:schemeClr>
                </a:solidFill>
                <a:latin typeface="Arial" panose="020B0604020202020204" pitchFamily="34" charset="0"/>
                <a:cs typeface="Arial" panose="020B0604020202020204" pitchFamily="34" charset="0"/>
              </a:rPr>
              <a:t>(optional).</a:t>
            </a:r>
          </a:p>
          <a:p>
            <a:endParaRPr lang="en-NZ" sz="2000" dirty="0">
              <a:solidFill>
                <a:schemeClr val="bg2">
                  <a:lumMod val="10000"/>
                </a:schemeClr>
              </a:solidFill>
              <a:latin typeface="Arial" panose="020B0604020202020204" pitchFamily="34" charset="0"/>
              <a:cs typeface="Arial" panose="020B0604020202020204" pitchFamily="34" charset="0"/>
            </a:endParaRPr>
          </a:p>
          <a:p>
            <a:r>
              <a:rPr lang="en-NZ" sz="2000" dirty="0">
                <a:solidFill>
                  <a:schemeClr val="bg2">
                    <a:lumMod val="10000"/>
                  </a:schemeClr>
                </a:solidFill>
                <a:latin typeface="Arial" panose="020B0604020202020204" pitchFamily="34" charset="0"/>
                <a:cs typeface="Arial" panose="020B0604020202020204" pitchFamily="34" charset="0"/>
              </a:rPr>
              <a:t>You can set prefix and/or length parameters to validate the type of barcode that is supposed to be scanned in production. This ensures the operator is prompted to scan the correct information and reduces the potential for incorrect data to be programmed into the controller.</a:t>
            </a:r>
          </a:p>
        </p:txBody>
      </p:sp>
    </p:spTree>
    <p:extLst>
      <p:ext uri="{BB962C8B-B14F-4D97-AF65-F5344CB8AC3E}">
        <p14:creationId xmlns:p14="http://schemas.microsoft.com/office/powerpoint/2010/main" val="816717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5">
            <a:extLst>
              <a:ext uri="{FF2B5EF4-FFF2-40B4-BE49-F238E27FC236}">
                <a16:creationId xmlns:a16="http://schemas.microsoft.com/office/drawing/2014/main" id="{BAE6D852-3AB4-E702-D4FB-84BCC3ED82FF}"/>
              </a:ext>
            </a:extLst>
          </p:cNvPr>
          <p:cNvSpPr txBox="1">
            <a:spLocks/>
          </p:cNvSpPr>
          <p:nvPr/>
        </p:nvSpPr>
        <p:spPr>
          <a:xfrm>
            <a:off x="960120" y="815483"/>
            <a:ext cx="13832048" cy="591187"/>
          </a:xfrm>
          <a:prstGeom prst="rect">
            <a:avLst/>
          </a:prstGeom>
        </p:spPr>
        <p:txBody>
          <a:bodyPr vert="horz" wrap="square" lIns="0" tIns="13970" rIns="0" bIns="0" rtlCol="0" anchor="t">
            <a:spAutoFit/>
          </a:bodyPr>
          <a:lstStyle>
            <a:lvl1pPr>
              <a:defRPr sz="3750" b="0" i="0">
                <a:solidFill>
                  <a:schemeClr val="bg1"/>
                </a:solidFill>
                <a:latin typeface="Arial"/>
                <a:ea typeface="+mj-ea"/>
                <a:cs typeface="Arial"/>
              </a:defRPr>
            </a:lvl1pPr>
          </a:lstStyle>
          <a:p>
            <a:pPr marL="12700">
              <a:spcBef>
                <a:spcPts val="110"/>
              </a:spcBef>
            </a:pPr>
            <a:r>
              <a:rPr lang="en-US" b="1" dirty="0">
                <a:solidFill>
                  <a:schemeClr val="tx1"/>
                </a:solidFill>
              </a:rPr>
              <a:t>Introduction - 1 of 4</a:t>
            </a:r>
          </a:p>
        </p:txBody>
      </p:sp>
      <p:sp>
        <p:nvSpPr>
          <p:cNvPr id="5" name="TextBox 1">
            <a:extLst>
              <a:ext uri="{FF2B5EF4-FFF2-40B4-BE49-F238E27FC236}">
                <a16:creationId xmlns:a16="http://schemas.microsoft.com/office/drawing/2014/main" id="{08221A05-E094-1B51-D546-0C1C84C65958}"/>
              </a:ext>
            </a:extLst>
          </p:cNvPr>
          <p:cNvSpPr txBox="1"/>
          <p:nvPr/>
        </p:nvSpPr>
        <p:spPr>
          <a:xfrm>
            <a:off x="960121" y="1704109"/>
            <a:ext cx="15499080" cy="62093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100"/>
              </a:spcBef>
              <a:spcAft>
                <a:spcPts val="1200"/>
              </a:spcAft>
            </a:pPr>
            <a:r>
              <a:rPr lang="en-NZ" sz="2000" b="1" dirty="0">
                <a:solidFill>
                  <a:srgbClr val="3F6EFF"/>
                </a:solidFill>
                <a:latin typeface="Arial" panose="020B0604020202020204" pitchFamily="34" charset="0"/>
                <a:cs typeface="Arial" panose="020B0604020202020204" pitchFamily="34" charset="0"/>
              </a:rPr>
              <a:t>AoFrio fitting within your manufacturing process</a:t>
            </a:r>
          </a:p>
          <a:p>
            <a:pPr>
              <a:spcBef>
                <a:spcPts val="100"/>
              </a:spcBef>
              <a:spcAft>
                <a:spcPts val="600"/>
              </a:spcAft>
            </a:pPr>
            <a:r>
              <a:rPr lang="en-NZ" sz="2000" dirty="0">
                <a:solidFill>
                  <a:schemeClr val="bg2">
                    <a:lumMod val="10000"/>
                  </a:schemeClr>
                </a:solidFill>
                <a:latin typeface="Arial" panose="020B0604020202020204" pitchFamily="34" charset="0"/>
                <a:cs typeface="Arial" panose="020B0604020202020204" pitchFamily="34" charset="0"/>
              </a:rPr>
              <a:t>At AoFrio, we understand that each manufacturing process is unique to each manufacturer and even to a production line.</a:t>
            </a:r>
          </a:p>
          <a:p>
            <a:pPr>
              <a:spcBef>
                <a:spcPts val="100"/>
              </a:spcBef>
              <a:spcAft>
                <a:spcPts val="600"/>
              </a:spcAft>
            </a:pPr>
            <a:endParaRPr lang="en-NZ" sz="2000" dirty="0">
              <a:solidFill>
                <a:schemeClr val="bg2">
                  <a:lumMod val="10000"/>
                </a:schemeClr>
              </a:solidFill>
              <a:latin typeface="Arial" panose="020B0604020202020204" pitchFamily="34" charset="0"/>
              <a:cs typeface="Arial" panose="020B0604020202020204" pitchFamily="34" charset="0"/>
            </a:endParaRPr>
          </a:p>
          <a:p>
            <a:pPr>
              <a:spcBef>
                <a:spcPts val="100"/>
              </a:spcBef>
              <a:spcAft>
                <a:spcPts val="600"/>
              </a:spcAft>
            </a:pPr>
            <a:r>
              <a:rPr lang="en-NZ" sz="2000" dirty="0">
                <a:solidFill>
                  <a:schemeClr val="bg2">
                    <a:lumMod val="10000"/>
                  </a:schemeClr>
                </a:solidFill>
                <a:latin typeface="Arial" panose="020B0604020202020204" pitchFamily="34" charset="0"/>
                <a:cs typeface="Arial" panose="020B0604020202020204" pitchFamily="34" charset="0"/>
              </a:rPr>
              <a:t>After visiting a fair few manufacturers, we have attempted to create a system and application that is flexible and configurable to fit your manufacturing process. With each new release we attempt to increase the functionality and flexibility of the Cradle Programmer, so that it gives each of our manufacturers the flexibility to produce equipment using SCS with minimal errors.</a:t>
            </a:r>
          </a:p>
          <a:p>
            <a:pPr>
              <a:spcBef>
                <a:spcPts val="100"/>
              </a:spcBef>
              <a:spcAft>
                <a:spcPts val="600"/>
              </a:spcAft>
            </a:pPr>
            <a:endParaRPr lang="en-NZ" sz="2000" dirty="0">
              <a:solidFill>
                <a:schemeClr val="bg2">
                  <a:lumMod val="10000"/>
                </a:schemeClr>
              </a:solidFill>
              <a:latin typeface="Arial" panose="020B0604020202020204" pitchFamily="34" charset="0"/>
              <a:cs typeface="Arial" panose="020B0604020202020204" pitchFamily="34" charset="0"/>
            </a:endParaRPr>
          </a:p>
          <a:p>
            <a:pPr>
              <a:spcBef>
                <a:spcPts val="100"/>
              </a:spcBef>
              <a:spcAft>
                <a:spcPts val="600"/>
              </a:spcAft>
            </a:pPr>
            <a:r>
              <a:rPr lang="en-NZ" sz="2000" dirty="0">
                <a:solidFill>
                  <a:schemeClr val="bg2">
                    <a:lumMod val="10000"/>
                  </a:schemeClr>
                </a:solidFill>
                <a:latin typeface="Arial" panose="020B0604020202020204" pitchFamily="34" charset="0"/>
                <a:cs typeface="Arial" panose="020B0604020202020204" pitchFamily="34" charset="0"/>
              </a:rPr>
              <a:t>As you read through this guide, you will notice the instructions do not tell you how to do it, but rather shows you how each feature works. The intention is that your AoFrio representative will help tailor a process that fits with your manufacturing process using the functionality made available.</a:t>
            </a:r>
          </a:p>
          <a:p>
            <a:pPr>
              <a:spcBef>
                <a:spcPts val="100"/>
              </a:spcBef>
              <a:spcAft>
                <a:spcPts val="600"/>
              </a:spcAft>
            </a:pPr>
            <a:endParaRPr lang="en-NZ" sz="2000" dirty="0">
              <a:solidFill>
                <a:schemeClr val="bg2">
                  <a:lumMod val="10000"/>
                </a:schemeClr>
              </a:solidFill>
              <a:latin typeface="Arial" panose="020B0604020202020204" pitchFamily="34" charset="0"/>
              <a:cs typeface="Arial" panose="020B0604020202020204" pitchFamily="34" charset="0"/>
            </a:endParaRPr>
          </a:p>
          <a:p>
            <a:pPr>
              <a:spcBef>
                <a:spcPts val="100"/>
              </a:spcBef>
              <a:spcAft>
                <a:spcPts val="600"/>
              </a:spcAft>
            </a:pPr>
            <a:r>
              <a:rPr lang="en-NZ" sz="2000" dirty="0">
                <a:solidFill>
                  <a:schemeClr val="bg2">
                    <a:lumMod val="10000"/>
                  </a:schemeClr>
                </a:solidFill>
                <a:latin typeface="Arial" panose="020B0604020202020204" pitchFamily="34" charset="0"/>
                <a:cs typeface="Arial" panose="020B0604020202020204" pitchFamily="34" charset="0"/>
              </a:rPr>
              <a:t>We are always looking for ways to improve and if you have any suggestions or requests please convey them to your AoFrio representative, who will bring them to the Product Team, where each request is reviewed and carefully considered, so we can define how and when to implement it.</a:t>
            </a:r>
          </a:p>
          <a:p>
            <a:pPr>
              <a:spcBef>
                <a:spcPts val="100"/>
              </a:spcBef>
              <a:spcAft>
                <a:spcPts val="600"/>
              </a:spcAft>
            </a:pPr>
            <a:endParaRPr lang="en-NZ" sz="2000" dirty="0">
              <a:solidFill>
                <a:schemeClr val="bg2">
                  <a:lumMod val="10000"/>
                </a:schemeClr>
              </a:solidFill>
              <a:latin typeface="Arial" panose="020B0604020202020204" pitchFamily="34" charset="0"/>
              <a:cs typeface="Arial" panose="020B0604020202020204" pitchFamily="34" charset="0"/>
            </a:endParaRPr>
          </a:p>
          <a:p>
            <a:pPr>
              <a:spcBef>
                <a:spcPts val="100"/>
              </a:spcBef>
              <a:spcAft>
                <a:spcPts val="600"/>
              </a:spcAft>
            </a:pPr>
            <a:r>
              <a:rPr lang="en-NZ" sz="2000" dirty="0">
                <a:solidFill>
                  <a:schemeClr val="bg2">
                    <a:lumMod val="10000"/>
                  </a:schemeClr>
                </a:solidFill>
                <a:latin typeface="Arial" panose="020B0604020202020204" pitchFamily="34" charset="0"/>
                <a:cs typeface="Arial" panose="020B0604020202020204" pitchFamily="34" charset="0"/>
              </a:rPr>
              <a:t>We trust that you will find this manual helpful. If you require production line instructions documenting your unique use of the Cradle Programmer, please reach out to your AoFrio representative, who will be more than willing to help you.</a:t>
            </a:r>
          </a:p>
        </p:txBody>
      </p:sp>
    </p:spTree>
    <p:extLst>
      <p:ext uri="{BB962C8B-B14F-4D97-AF65-F5344CB8AC3E}">
        <p14:creationId xmlns:p14="http://schemas.microsoft.com/office/powerpoint/2010/main" val="25086905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Diagonal Corners Rounded 4">
            <a:extLst>
              <a:ext uri="{FF2B5EF4-FFF2-40B4-BE49-F238E27FC236}">
                <a16:creationId xmlns:a16="http://schemas.microsoft.com/office/drawing/2014/main" id="{5CB6BD0B-41E9-B5FC-948C-934A3A084816}"/>
              </a:ext>
            </a:extLst>
          </p:cNvPr>
          <p:cNvSpPr/>
          <p:nvPr/>
        </p:nvSpPr>
        <p:spPr>
          <a:xfrm>
            <a:off x="7184571" y="4702629"/>
            <a:ext cx="10769600" cy="841828"/>
          </a:xfrm>
          <a:prstGeom prst="round2DiagRect">
            <a:avLst/>
          </a:prstGeom>
          <a:solidFill>
            <a:srgbClr val="E89A6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object 5">
            <a:extLst>
              <a:ext uri="{FF2B5EF4-FFF2-40B4-BE49-F238E27FC236}">
                <a16:creationId xmlns:a16="http://schemas.microsoft.com/office/drawing/2014/main" id="{BAE6D852-3AB4-E702-D4FB-84BCC3ED82FF}"/>
              </a:ext>
            </a:extLst>
          </p:cNvPr>
          <p:cNvSpPr txBox="1">
            <a:spLocks/>
          </p:cNvSpPr>
          <p:nvPr/>
        </p:nvSpPr>
        <p:spPr>
          <a:xfrm>
            <a:off x="960120" y="815483"/>
            <a:ext cx="13832048" cy="591187"/>
          </a:xfrm>
          <a:prstGeom prst="rect">
            <a:avLst/>
          </a:prstGeom>
        </p:spPr>
        <p:txBody>
          <a:bodyPr vert="horz" wrap="square" lIns="0" tIns="13970" rIns="0" bIns="0" rtlCol="0" anchor="t">
            <a:spAutoFit/>
          </a:bodyPr>
          <a:lstStyle>
            <a:lvl1pPr>
              <a:defRPr sz="3750" b="0" i="0">
                <a:solidFill>
                  <a:schemeClr val="bg1"/>
                </a:solidFill>
                <a:latin typeface="Arial"/>
                <a:ea typeface="+mj-ea"/>
                <a:cs typeface="Arial"/>
              </a:defRPr>
            </a:lvl1pPr>
          </a:lstStyle>
          <a:p>
            <a:pPr marL="12700">
              <a:spcBef>
                <a:spcPts val="110"/>
              </a:spcBef>
            </a:pPr>
            <a:r>
              <a:rPr lang="en-US" b="1" dirty="0">
                <a:solidFill>
                  <a:schemeClr val="tx1"/>
                </a:solidFill>
              </a:rPr>
              <a:t>Configuration files – 14 of 15 </a:t>
            </a:r>
          </a:p>
        </p:txBody>
      </p:sp>
      <p:pic>
        <p:nvPicPr>
          <p:cNvPr id="3" name="Picture 2">
            <a:extLst>
              <a:ext uri="{FF2B5EF4-FFF2-40B4-BE49-F238E27FC236}">
                <a16:creationId xmlns:a16="http://schemas.microsoft.com/office/drawing/2014/main" id="{6AFD55BE-74AE-FB8B-59BF-4D4E77B4D836}"/>
              </a:ext>
            </a:extLst>
          </p:cNvPr>
          <p:cNvPicPr>
            <a:picLocks noChangeAspect="1"/>
          </p:cNvPicPr>
          <p:nvPr/>
        </p:nvPicPr>
        <p:blipFill>
          <a:blip r:embed="rId3"/>
          <a:srcRect/>
          <a:stretch/>
        </p:blipFill>
        <p:spPr>
          <a:xfrm>
            <a:off x="960120" y="1722582"/>
            <a:ext cx="5966130" cy="4426485"/>
          </a:xfrm>
          <a:prstGeom prst="rect">
            <a:avLst/>
          </a:prstGeom>
          <a:effectLst>
            <a:outerShdw blurRad="101600" dist="50800" dir="5400000" algn="ctr" rotWithShape="0">
              <a:srgbClr val="000000">
                <a:alpha val="10000"/>
              </a:srgbClr>
            </a:outerShdw>
          </a:effectLst>
        </p:spPr>
      </p:pic>
      <p:sp>
        <p:nvSpPr>
          <p:cNvPr id="4" name="TextBox 3">
            <a:extLst>
              <a:ext uri="{FF2B5EF4-FFF2-40B4-BE49-F238E27FC236}">
                <a16:creationId xmlns:a16="http://schemas.microsoft.com/office/drawing/2014/main" id="{28FC99F9-8F37-4662-4443-A089046F13C8}"/>
              </a:ext>
            </a:extLst>
          </p:cNvPr>
          <p:cNvSpPr txBox="1"/>
          <p:nvPr/>
        </p:nvSpPr>
        <p:spPr>
          <a:xfrm>
            <a:off x="7152367" y="1722582"/>
            <a:ext cx="10801803" cy="7171194"/>
          </a:xfrm>
          <a:prstGeom prst="rect">
            <a:avLst/>
          </a:prstGeom>
          <a:noFill/>
        </p:spPr>
        <p:txBody>
          <a:bodyPr wrap="square" lIns="91440" tIns="45720" rIns="91440" bIns="45720" rtlCol="0" anchor="t">
            <a:spAutoFit/>
          </a:bodyPr>
          <a:lstStyle/>
          <a:p>
            <a:r>
              <a:rPr lang="en-NZ" sz="2000" b="1" dirty="0">
                <a:solidFill>
                  <a:schemeClr val="bg2">
                    <a:lumMod val="10000"/>
                  </a:schemeClr>
                </a:solidFill>
                <a:latin typeface="Arial" panose="020B0604020202020204" pitchFamily="34" charset="0"/>
                <a:cs typeface="Arial" panose="020B0604020202020204" pitchFamily="34" charset="0"/>
              </a:rPr>
              <a:t>6j.</a:t>
            </a:r>
            <a:r>
              <a:rPr lang="en-NZ" sz="2000" dirty="0">
                <a:solidFill>
                  <a:schemeClr val="bg2">
                    <a:lumMod val="10000"/>
                  </a:schemeClr>
                </a:solidFill>
                <a:latin typeface="Arial" panose="020B0604020202020204" pitchFamily="34" charset="0"/>
                <a:cs typeface="Arial" panose="020B0604020202020204" pitchFamily="34" charset="0"/>
              </a:rPr>
              <a:t> </a:t>
            </a:r>
            <a:r>
              <a:rPr lang="en-NZ" sz="2000" b="1" dirty="0">
                <a:solidFill>
                  <a:schemeClr val="bg2">
                    <a:lumMod val="10000"/>
                  </a:schemeClr>
                </a:solidFill>
                <a:latin typeface="Arial" panose="020B0604020202020204" pitchFamily="34" charset="0"/>
                <a:cs typeface="Arial" panose="020B0604020202020204" pitchFamily="34" charset="0"/>
              </a:rPr>
              <a:t>Extract from within barcode </a:t>
            </a:r>
            <a:r>
              <a:rPr lang="en-NZ" sz="2000" dirty="0">
                <a:solidFill>
                  <a:schemeClr val="bg2">
                    <a:lumMod val="10000"/>
                  </a:schemeClr>
                </a:solidFill>
                <a:latin typeface="Arial" panose="020B0604020202020204" pitchFamily="34" charset="0"/>
                <a:cs typeface="Arial" panose="020B0604020202020204" pitchFamily="34" charset="0"/>
              </a:rPr>
              <a:t>(optional).</a:t>
            </a:r>
          </a:p>
          <a:p>
            <a:endParaRPr lang="en-NZ" sz="2000" dirty="0">
              <a:solidFill>
                <a:schemeClr val="bg2">
                  <a:lumMod val="10000"/>
                </a:schemeClr>
              </a:solidFill>
              <a:latin typeface="Arial" panose="020B0604020202020204" pitchFamily="34" charset="0"/>
              <a:cs typeface="Arial" panose="020B0604020202020204" pitchFamily="34" charset="0"/>
            </a:endParaRPr>
          </a:p>
          <a:p>
            <a:r>
              <a:rPr lang="en-NZ" sz="2000" dirty="0">
                <a:solidFill>
                  <a:schemeClr val="bg2">
                    <a:lumMod val="10000"/>
                  </a:schemeClr>
                </a:solidFill>
                <a:latin typeface="Arial" panose="020B0604020202020204" pitchFamily="34" charset="0"/>
                <a:cs typeface="Arial" panose="020B0604020202020204" pitchFamily="34" charset="0"/>
              </a:rPr>
              <a:t>The scanned barcode may simply contain the compressor serial number or be used to convey additional information about the equipment and/or owner (bottler).</a:t>
            </a:r>
            <a:br>
              <a:rPr lang="en-NZ" sz="2000" dirty="0">
                <a:solidFill>
                  <a:schemeClr val="bg2">
                    <a:lumMod val="10000"/>
                  </a:schemeClr>
                </a:solidFill>
                <a:latin typeface="Arial" panose="020B0604020202020204" pitchFamily="34" charset="0"/>
                <a:cs typeface="Arial" panose="020B0604020202020204" pitchFamily="34" charset="0"/>
              </a:rPr>
            </a:br>
            <a:r>
              <a:rPr lang="en-NZ" sz="2000" dirty="0">
                <a:solidFill>
                  <a:schemeClr val="bg2">
                    <a:lumMod val="10000"/>
                  </a:schemeClr>
                </a:solidFill>
                <a:latin typeface="Arial" panose="020B0604020202020204" pitchFamily="34" charset="0"/>
                <a:cs typeface="Arial" panose="020B0604020202020204" pitchFamily="34" charset="0"/>
              </a:rPr>
              <a:t>This feature allows the identification of the compressor serial number within a more complex barcode, by selecting:</a:t>
            </a:r>
          </a:p>
          <a:p>
            <a:endParaRPr lang="en-NZ" sz="2000" dirty="0">
              <a:solidFill>
                <a:schemeClr val="bg2">
                  <a:lumMod val="10000"/>
                </a:schemeClr>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NZ" sz="2000" dirty="0">
                <a:solidFill>
                  <a:schemeClr val="bg2">
                    <a:lumMod val="10000"/>
                  </a:schemeClr>
                </a:solidFill>
                <a:latin typeface="Arial" panose="020B0604020202020204" pitchFamily="34" charset="0"/>
                <a:cs typeface="Arial" panose="020B0604020202020204" pitchFamily="34" charset="0"/>
              </a:rPr>
              <a:t>start position and end position;</a:t>
            </a:r>
          </a:p>
          <a:p>
            <a:pPr marL="171450" indent="-171450">
              <a:buFont typeface="Arial" panose="020B0604020202020204" pitchFamily="34" charset="0"/>
              <a:buChar char="•"/>
            </a:pPr>
            <a:r>
              <a:rPr lang="en-NZ" sz="2000" dirty="0">
                <a:solidFill>
                  <a:schemeClr val="bg2">
                    <a:lumMod val="10000"/>
                  </a:schemeClr>
                </a:solidFill>
                <a:latin typeface="Arial" panose="020B0604020202020204" pitchFamily="34" charset="0"/>
                <a:cs typeface="Arial" panose="020B0604020202020204" pitchFamily="34" charset="0"/>
              </a:rPr>
              <a:t>(optional) prefix.</a:t>
            </a:r>
          </a:p>
          <a:p>
            <a:endParaRPr lang="en-NZ" sz="2000" dirty="0">
              <a:solidFill>
                <a:schemeClr val="bg2">
                  <a:lumMod val="10000"/>
                </a:schemeClr>
              </a:solidFill>
              <a:latin typeface="Arial" panose="020B0604020202020204" pitchFamily="34" charset="0"/>
              <a:cs typeface="Arial" panose="020B0604020202020204" pitchFamily="34" charset="0"/>
            </a:endParaRPr>
          </a:p>
          <a:p>
            <a:pPr marL="179705"/>
            <a:r>
              <a:rPr lang="en-NZ" sz="2000" dirty="0">
                <a:solidFill>
                  <a:schemeClr val="bg2">
                    <a:lumMod val="10000"/>
                  </a:schemeClr>
                </a:solidFill>
                <a:latin typeface="Arial" panose="020B0604020202020204" pitchFamily="34" charset="0"/>
                <a:cs typeface="Arial" panose="020B0604020202020204" pitchFamily="34" charset="0"/>
              </a:rPr>
              <a:t>	Both start position and end position must be specified for the “extract from within 	barcode” feature to function.</a:t>
            </a:r>
          </a:p>
          <a:p>
            <a:pPr marL="179705"/>
            <a:endParaRPr lang="en-NZ" sz="2000" dirty="0">
              <a:solidFill>
                <a:schemeClr val="bg2">
                  <a:lumMod val="10000"/>
                </a:schemeClr>
              </a:solidFill>
              <a:latin typeface="Arial" panose="020B0604020202020204" pitchFamily="34" charset="0"/>
              <a:cs typeface="Arial" panose="020B0604020202020204" pitchFamily="34" charset="0"/>
            </a:endParaRPr>
          </a:p>
          <a:p>
            <a:pPr marL="179705"/>
            <a:endParaRPr lang="en-NZ" sz="2000" dirty="0">
              <a:solidFill>
                <a:schemeClr val="bg2">
                  <a:lumMod val="10000"/>
                </a:schemeClr>
              </a:solidFill>
              <a:latin typeface="Arial" panose="020B0604020202020204" pitchFamily="34" charset="0"/>
              <a:cs typeface="Arial" panose="020B0604020202020204" pitchFamily="34" charset="0"/>
            </a:endParaRPr>
          </a:p>
          <a:p>
            <a:pPr marL="179705"/>
            <a:r>
              <a:rPr lang="en-NZ" sz="2000" b="1" dirty="0">
                <a:solidFill>
                  <a:schemeClr val="bg2">
                    <a:lumMod val="10000"/>
                  </a:schemeClr>
                </a:solidFill>
                <a:latin typeface="Arial" panose="020B0604020202020204" pitchFamily="34" charset="0"/>
                <a:cs typeface="Arial" panose="020B0604020202020204" pitchFamily="34" charset="0"/>
              </a:rPr>
              <a:t>Example</a:t>
            </a:r>
            <a:endParaRPr lang="en-NZ" sz="2000" dirty="0">
              <a:solidFill>
                <a:schemeClr val="bg2">
                  <a:lumMod val="10000"/>
                </a:schemeClr>
              </a:solidFill>
              <a:latin typeface="Arial" panose="020B0604020202020204" pitchFamily="34" charset="0"/>
              <a:cs typeface="Arial" panose="020B0604020202020204" pitchFamily="34" charset="0"/>
            </a:endParaRPr>
          </a:p>
          <a:p>
            <a:pPr marL="179705"/>
            <a:r>
              <a:rPr lang="en-NZ" sz="2000" dirty="0">
                <a:solidFill>
                  <a:schemeClr val="bg2">
                    <a:lumMod val="10000"/>
                  </a:schemeClr>
                </a:solidFill>
                <a:latin typeface="Arial" panose="020B0604020202020204" pitchFamily="34" charset="0"/>
                <a:cs typeface="Arial" panose="020B0604020202020204" pitchFamily="34" charset="0"/>
              </a:rPr>
              <a:t>The barcode is 8 digits long: </a:t>
            </a:r>
            <a:r>
              <a:rPr lang="en-NZ" sz="2000" b="1" dirty="0">
                <a:solidFill>
                  <a:schemeClr val="bg2">
                    <a:lumMod val="10000"/>
                  </a:schemeClr>
                </a:solidFill>
                <a:latin typeface="Arial" panose="020B0604020202020204" pitchFamily="34" charset="0"/>
                <a:cs typeface="Arial" panose="020B0604020202020204" pitchFamily="34" charset="0"/>
              </a:rPr>
              <a:t>CN1234</a:t>
            </a:r>
            <a:r>
              <a:rPr lang="en-NZ" sz="2000" dirty="0">
                <a:solidFill>
                  <a:schemeClr val="bg2">
                    <a:lumMod val="10000"/>
                  </a:schemeClr>
                </a:solidFill>
                <a:latin typeface="Arial" panose="020B0604020202020204" pitchFamily="34" charset="0"/>
                <a:cs typeface="Arial" panose="020B0604020202020204" pitchFamily="34" charset="0"/>
              </a:rPr>
              <a:t>88. </a:t>
            </a:r>
            <a:br>
              <a:rPr lang="en-NZ" sz="2000" dirty="0">
                <a:solidFill>
                  <a:schemeClr val="bg2">
                    <a:lumMod val="10000"/>
                  </a:schemeClr>
                </a:solidFill>
                <a:latin typeface="Arial" panose="020B0604020202020204" pitchFamily="34" charset="0"/>
                <a:cs typeface="Arial" panose="020B0604020202020204" pitchFamily="34" charset="0"/>
              </a:rPr>
            </a:br>
            <a:r>
              <a:rPr lang="en-NZ" sz="2000" dirty="0">
                <a:solidFill>
                  <a:schemeClr val="bg2">
                    <a:lumMod val="10000"/>
                  </a:schemeClr>
                </a:solidFill>
                <a:latin typeface="Arial" panose="020B0604020202020204" pitchFamily="34" charset="0"/>
                <a:cs typeface="Arial" panose="020B0604020202020204" pitchFamily="34" charset="0"/>
              </a:rPr>
              <a:t>It contains the compressor serial number </a:t>
            </a:r>
            <a:r>
              <a:rPr lang="en-NZ" sz="2000" b="1" dirty="0">
                <a:solidFill>
                  <a:schemeClr val="bg2">
                    <a:lumMod val="10000"/>
                  </a:schemeClr>
                </a:solidFill>
                <a:latin typeface="Arial" panose="020B0604020202020204" pitchFamily="34" charset="0"/>
                <a:cs typeface="Arial" panose="020B0604020202020204" pitchFamily="34" charset="0"/>
              </a:rPr>
              <a:t>CN1234</a:t>
            </a:r>
            <a:r>
              <a:rPr lang="en-NZ" sz="2000" dirty="0">
                <a:solidFill>
                  <a:schemeClr val="bg2">
                    <a:lumMod val="10000"/>
                  </a:schemeClr>
                </a:solidFill>
                <a:latin typeface="Arial" panose="020B0604020202020204" pitchFamily="34" charset="0"/>
                <a:cs typeface="Arial" panose="020B0604020202020204" pitchFamily="34" charset="0"/>
              </a:rPr>
              <a:t>. To successfully extract this value upon barcode scan, please configure:</a:t>
            </a:r>
            <a:br>
              <a:rPr lang="en-NZ" sz="2000" dirty="0">
                <a:solidFill>
                  <a:schemeClr val="bg2">
                    <a:lumMod val="10000"/>
                  </a:schemeClr>
                </a:solidFill>
                <a:latin typeface="Arial" panose="020B0604020202020204" pitchFamily="34" charset="0"/>
                <a:cs typeface="Arial" panose="020B0604020202020204" pitchFamily="34" charset="0"/>
              </a:rPr>
            </a:br>
            <a:endParaRPr lang="en-NZ" sz="2000" dirty="0">
              <a:solidFill>
                <a:schemeClr val="bg2">
                  <a:lumMod val="10000"/>
                </a:schemeClr>
              </a:solidFill>
              <a:latin typeface="Arial" panose="020B0604020202020204" pitchFamily="34" charset="0"/>
              <a:cs typeface="Arial" panose="020B0604020202020204" pitchFamily="34" charset="0"/>
            </a:endParaRPr>
          </a:p>
          <a:p>
            <a:pPr marL="351155" indent="-171450">
              <a:buFont typeface="Arial" panose="020B0604020202020204" pitchFamily="34" charset="0"/>
              <a:buChar char="•"/>
            </a:pPr>
            <a:r>
              <a:rPr lang="en-NZ" sz="2000" dirty="0">
                <a:solidFill>
                  <a:schemeClr val="bg2">
                    <a:lumMod val="10000"/>
                  </a:schemeClr>
                </a:solidFill>
                <a:latin typeface="Arial" panose="020B0604020202020204" pitchFamily="34" charset="0"/>
                <a:cs typeface="Arial" panose="020B0604020202020204" pitchFamily="34" charset="0"/>
              </a:rPr>
              <a:t>prefix (if applicable)</a:t>
            </a:r>
            <a:r>
              <a:rPr lang="en-NZ" sz="2000" dirty="0">
                <a:solidFill>
                  <a:srgbClr val="002060"/>
                </a:solidFill>
                <a:latin typeface="Arial" panose="020B0604020202020204" pitchFamily="34" charset="0"/>
                <a:cs typeface="Arial" panose="020B0604020202020204" pitchFamily="34" charset="0"/>
              </a:rPr>
              <a:t> – </a:t>
            </a:r>
            <a:r>
              <a:rPr lang="en-NZ" sz="2000" b="1" dirty="0">
                <a:solidFill>
                  <a:schemeClr val="bg2">
                    <a:lumMod val="10000"/>
                  </a:schemeClr>
                </a:solidFill>
                <a:latin typeface="Arial" panose="020B0604020202020204" pitchFamily="34" charset="0"/>
                <a:cs typeface="Arial" panose="020B0604020202020204" pitchFamily="34" charset="0"/>
              </a:rPr>
              <a:t>CN</a:t>
            </a:r>
            <a:r>
              <a:rPr lang="en-NZ" sz="2000" dirty="0">
                <a:solidFill>
                  <a:schemeClr val="bg2">
                    <a:lumMod val="10000"/>
                  </a:schemeClr>
                </a:solidFill>
                <a:latin typeface="Arial" panose="020B0604020202020204" pitchFamily="34" charset="0"/>
                <a:cs typeface="Arial" panose="020B0604020202020204" pitchFamily="34" charset="0"/>
              </a:rPr>
              <a:t>;</a:t>
            </a:r>
          </a:p>
          <a:p>
            <a:pPr marL="351155" indent="-171450">
              <a:buFont typeface="Arial" panose="020B0604020202020204" pitchFamily="34" charset="0"/>
              <a:buChar char="•"/>
            </a:pPr>
            <a:r>
              <a:rPr lang="en-NZ" sz="2000" dirty="0">
                <a:solidFill>
                  <a:schemeClr val="bg2">
                    <a:lumMod val="10000"/>
                  </a:schemeClr>
                </a:solidFill>
                <a:latin typeface="Arial" panose="020B0604020202020204" pitchFamily="34" charset="0"/>
                <a:cs typeface="Arial" panose="020B0604020202020204" pitchFamily="34" charset="0"/>
              </a:rPr>
              <a:t>start position</a:t>
            </a:r>
            <a:r>
              <a:rPr lang="en-NZ" sz="2000" dirty="0">
                <a:solidFill>
                  <a:srgbClr val="002060"/>
                </a:solidFill>
                <a:latin typeface="Arial" panose="020B0604020202020204" pitchFamily="34" charset="0"/>
                <a:cs typeface="Arial" panose="020B0604020202020204" pitchFamily="34" charset="0"/>
              </a:rPr>
              <a:t> – </a:t>
            </a:r>
            <a:r>
              <a:rPr lang="en-NZ" sz="2000" b="1" dirty="0">
                <a:solidFill>
                  <a:schemeClr val="bg2">
                    <a:lumMod val="10000"/>
                  </a:schemeClr>
                </a:solidFill>
                <a:latin typeface="Arial" panose="020B0604020202020204" pitchFamily="34" charset="0"/>
                <a:cs typeface="Arial" panose="020B0604020202020204" pitchFamily="34" charset="0"/>
              </a:rPr>
              <a:t>1</a:t>
            </a:r>
            <a:r>
              <a:rPr lang="en-NZ" sz="2000" dirty="0">
                <a:solidFill>
                  <a:schemeClr val="bg2">
                    <a:lumMod val="10000"/>
                  </a:schemeClr>
                </a:solidFill>
                <a:latin typeface="Arial" panose="020B0604020202020204" pitchFamily="34" charset="0"/>
                <a:cs typeface="Arial" panose="020B0604020202020204" pitchFamily="34" charset="0"/>
              </a:rPr>
              <a:t>, for the 1</a:t>
            </a:r>
            <a:r>
              <a:rPr lang="en-NZ" sz="2000" baseline="30000" dirty="0">
                <a:solidFill>
                  <a:schemeClr val="bg2">
                    <a:lumMod val="10000"/>
                  </a:schemeClr>
                </a:solidFill>
                <a:latin typeface="Arial" panose="020B0604020202020204" pitchFamily="34" charset="0"/>
                <a:cs typeface="Arial" panose="020B0604020202020204" pitchFamily="34" charset="0"/>
              </a:rPr>
              <a:t>st</a:t>
            </a:r>
            <a:r>
              <a:rPr lang="en-NZ" sz="2000" dirty="0">
                <a:solidFill>
                  <a:schemeClr val="bg2">
                    <a:lumMod val="10000"/>
                  </a:schemeClr>
                </a:solidFill>
                <a:latin typeface="Arial" panose="020B0604020202020204" pitchFamily="34" charset="0"/>
                <a:cs typeface="Arial" panose="020B0604020202020204" pitchFamily="34" charset="0"/>
              </a:rPr>
              <a:t> digit of the barcode;</a:t>
            </a:r>
          </a:p>
          <a:p>
            <a:pPr marL="351155" indent="-171450">
              <a:buFont typeface="Arial" panose="020B0604020202020204" pitchFamily="34" charset="0"/>
              <a:buChar char="•"/>
            </a:pPr>
            <a:r>
              <a:rPr lang="en-NZ" sz="2000" dirty="0">
                <a:solidFill>
                  <a:schemeClr val="bg2">
                    <a:lumMod val="10000"/>
                  </a:schemeClr>
                </a:solidFill>
                <a:latin typeface="Arial" panose="020B0604020202020204" pitchFamily="34" charset="0"/>
                <a:cs typeface="Arial" panose="020B0604020202020204" pitchFamily="34" charset="0"/>
              </a:rPr>
              <a:t>end position</a:t>
            </a:r>
            <a:r>
              <a:rPr lang="en-NZ" sz="2000" dirty="0">
                <a:solidFill>
                  <a:srgbClr val="002060"/>
                </a:solidFill>
                <a:latin typeface="Arial" panose="020B0604020202020204" pitchFamily="34" charset="0"/>
                <a:cs typeface="Arial" panose="020B0604020202020204" pitchFamily="34" charset="0"/>
              </a:rPr>
              <a:t> – </a:t>
            </a:r>
            <a:r>
              <a:rPr lang="en-NZ" sz="2000" b="1" dirty="0">
                <a:solidFill>
                  <a:schemeClr val="bg2">
                    <a:lumMod val="10000"/>
                  </a:schemeClr>
                </a:solidFill>
                <a:latin typeface="Arial" panose="020B0604020202020204" pitchFamily="34" charset="0"/>
                <a:cs typeface="Arial" panose="020B0604020202020204" pitchFamily="34" charset="0"/>
              </a:rPr>
              <a:t>6</a:t>
            </a:r>
            <a:r>
              <a:rPr lang="en-NZ" sz="2000" dirty="0">
                <a:solidFill>
                  <a:schemeClr val="bg2">
                    <a:lumMod val="10000"/>
                  </a:schemeClr>
                </a:solidFill>
                <a:latin typeface="Arial" panose="020B0604020202020204" pitchFamily="34" charset="0"/>
                <a:cs typeface="Arial" panose="020B0604020202020204" pitchFamily="34" charset="0"/>
              </a:rPr>
              <a:t>, for the 6</a:t>
            </a:r>
            <a:r>
              <a:rPr lang="en-NZ" sz="2000" baseline="30000" dirty="0">
                <a:solidFill>
                  <a:schemeClr val="bg2">
                    <a:lumMod val="10000"/>
                  </a:schemeClr>
                </a:solidFill>
                <a:latin typeface="Arial" panose="020B0604020202020204" pitchFamily="34" charset="0"/>
                <a:cs typeface="Arial" panose="020B0604020202020204" pitchFamily="34" charset="0"/>
              </a:rPr>
              <a:t>th</a:t>
            </a:r>
            <a:r>
              <a:rPr lang="en-NZ" sz="2000" dirty="0">
                <a:solidFill>
                  <a:schemeClr val="bg2">
                    <a:lumMod val="10000"/>
                  </a:schemeClr>
                </a:solidFill>
                <a:latin typeface="Arial" panose="020B0604020202020204" pitchFamily="34" charset="0"/>
                <a:cs typeface="Arial" panose="020B0604020202020204" pitchFamily="34" charset="0"/>
              </a:rPr>
              <a:t> digit of the barcode.</a:t>
            </a:r>
          </a:p>
          <a:p>
            <a:endParaRPr lang="en-NZ" sz="2000" dirty="0">
              <a:solidFill>
                <a:schemeClr val="bg2">
                  <a:lumMod val="10000"/>
                </a:schemeClr>
              </a:solidFill>
              <a:latin typeface="Arial" panose="020B0604020202020204" pitchFamily="34" charset="0"/>
              <a:cs typeface="Arial" panose="020B0604020202020204" pitchFamily="34" charset="0"/>
            </a:endParaRPr>
          </a:p>
        </p:txBody>
      </p:sp>
      <p:pic>
        <p:nvPicPr>
          <p:cNvPr id="6" name="Graphic 5" descr="Warning outline">
            <a:extLst>
              <a:ext uri="{FF2B5EF4-FFF2-40B4-BE49-F238E27FC236}">
                <a16:creationId xmlns:a16="http://schemas.microsoft.com/office/drawing/2014/main" id="{EEEB8E43-7597-C683-1611-F8890013BBB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40957" y="4872992"/>
            <a:ext cx="435187" cy="435187"/>
          </a:xfrm>
          <a:prstGeom prst="rect">
            <a:avLst/>
          </a:prstGeom>
        </p:spPr>
      </p:pic>
    </p:spTree>
    <p:extLst>
      <p:ext uri="{BB962C8B-B14F-4D97-AF65-F5344CB8AC3E}">
        <p14:creationId xmlns:p14="http://schemas.microsoft.com/office/powerpoint/2010/main" val="16427574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5">
            <a:extLst>
              <a:ext uri="{FF2B5EF4-FFF2-40B4-BE49-F238E27FC236}">
                <a16:creationId xmlns:a16="http://schemas.microsoft.com/office/drawing/2014/main" id="{BAE6D852-3AB4-E702-D4FB-84BCC3ED82FF}"/>
              </a:ext>
            </a:extLst>
          </p:cNvPr>
          <p:cNvSpPr txBox="1">
            <a:spLocks/>
          </p:cNvSpPr>
          <p:nvPr/>
        </p:nvSpPr>
        <p:spPr>
          <a:xfrm>
            <a:off x="960120" y="815483"/>
            <a:ext cx="13832048" cy="591187"/>
          </a:xfrm>
          <a:prstGeom prst="rect">
            <a:avLst/>
          </a:prstGeom>
        </p:spPr>
        <p:txBody>
          <a:bodyPr vert="horz" wrap="square" lIns="0" tIns="13970" rIns="0" bIns="0" rtlCol="0" anchor="t">
            <a:spAutoFit/>
          </a:bodyPr>
          <a:lstStyle>
            <a:lvl1pPr>
              <a:defRPr sz="3750" b="0" i="0">
                <a:solidFill>
                  <a:schemeClr val="bg1"/>
                </a:solidFill>
                <a:latin typeface="Arial"/>
                <a:ea typeface="+mj-ea"/>
                <a:cs typeface="Arial"/>
              </a:defRPr>
            </a:lvl1pPr>
          </a:lstStyle>
          <a:p>
            <a:pPr marL="12700">
              <a:spcBef>
                <a:spcPts val="110"/>
              </a:spcBef>
            </a:pPr>
            <a:r>
              <a:rPr lang="en-US" b="1" dirty="0">
                <a:solidFill>
                  <a:schemeClr val="tx1"/>
                </a:solidFill>
              </a:rPr>
              <a:t>Configuration files – 15 of 15 </a:t>
            </a:r>
          </a:p>
        </p:txBody>
      </p:sp>
      <p:pic>
        <p:nvPicPr>
          <p:cNvPr id="3" name="Picture 2">
            <a:extLst>
              <a:ext uri="{FF2B5EF4-FFF2-40B4-BE49-F238E27FC236}">
                <a16:creationId xmlns:a16="http://schemas.microsoft.com/office/drawing/2014/main" id="{878A5657-289F-9ED3-F63A-95BA26345F58}"/>
              </a:ext>
            </a:extLst>
          </p:cNvPr>
          <p:cNvPicPr>
            <a:picLocks noChangeAspect="1"/>
          </p:cNvPicPr>
          <p:nvPr/>
        </p:nvPicPr>
        <p:blipFill>
          <a:blip r:embed="rId3"/>
          <a:srcRect/>
          <a:stretch/>
        </p:blipFill>
        <p:spPr>
          <a:xfrm>
            <a:off x="960119" y="1577439"/>
            <a:ext cx="6585121" cy="5258790"/>
          </a:xfrm>
          <a:prstGeom prst="rect">
            <a:avLst/>
          </a:prstGeom>
          <a:effectLst>
            <a:outerShdw blurRad="101600" dist="50800" dir="5400000" algn="ctr" rotWithShape="0">
              <a:srgbClr val="000000">
                <a:alpha val="10000"/>
              </a:srgbClr>
            </a:outerShdw>
          </a:effectLst>
        </p:spPr>
      </p:pic>
      <p:sp>
        <p:nvSpPr>
          <p:cNvPr id="4" name="TextBox 3">
            <a:extLst>
              <a:ext uri="{FF2B5EF4-FFF2-40B4-BE49-F238E27FC236}">
                <a16:creationId xmlns:a16="http://schemas.microsoft.com/office/drawing/2014/main" id="{A0AEE5F6-E788-1C17-700D-85CE09C2A406}"/>
              </a:ext>
            </a:extLst>
          </p:cNvPr>
          <p:cNvSpPr txBox="1"/>
          <p:nvPr/>
        </p:nvSpPr>
        <p:spPr>
          <a:xfrm>
            <a:off x="7663544" y="1577439"/>
            <a:ext cx="9985826" cy="2862322"/>
          </a:xfrm>
          <a:prstGeom prst="rect">
            <a:avLst/>
          </a:prstGeom>
          <a:noFill/>
        </p:spPr>
        <p:txBody>
          <a:bodyPr wrap="square" rtlCol="0">
            <a:spAutoFit/>
          </a:bodyPr>
          <a:lstStyle/>
          <a:p>
            <a:pPr marL="228600" indent="-228600">
              <a:buFont typeface="+mj-lt"/>
              <a:buAutoNum type="arabicPeriod" startAt="7"/>
            </a:pPr>
            <a:r>
              <a:rPr lang="en-NZ" sz="2000" b="1" dirty="0">
                <a:solidFill>
                  <a:schemeClr val="bg2">
                    <a:lumMod val="10000"/>
                  </a:schemeClr>
                </a:solidFill>
                <a:latin typeface="Arial" panose="020B0604020202020204" pitchFamily="34" charset="0"/>
                <a:cs typeface="Arial" panose="020B0604020202020204" pitchFamily="34" charset="0"/>
              </a:rPr>
              <a:t>Scan order reference</a:t>
            </a:r>
          </a:p>
          <a:p>
            <a:endParaRPr lang="en-NZ" sz="2000" b="1" dirty="0">
              <a:solidFill>
                <a:schemeClr val="bg2">
                  <a:lumMod val="10000"/>
                </a:schemeClr>
              </a:solidFill>
              <a:latin typeface="Arial" panose="020B0604020202020204" pitchFamily="34" charset="0"/>
              <a:cs typeface="Arial" panose="020B0604020202020204" pitchFamily="34" charset="0"/>
            </a:endParaRPr>
          </a:p>
          <a:p>
            <a:r>
              <a:rPr lang="en-NZ" sz="2000" dirty="0">
                <a:solidFill>
                  <a:schemeClr val="bg2">
                    <a:lumMod val="10000"/>
                  </a:schemeClr>
                </a:solidFill>
                <a:latin typeface="Arial" panose="020B0604020202020204" pitchFamily="34" charset="0"/>
                <a:cs typeface="Arial" panose="020B0604020202020204" pitchFamily="34" charset="0"/>
              </a:rPr>
              <a:t>Depending on your production process, you may need to choose the “scan order reference” to ensure the information from the scanned barcode is correctly associated with the equipment.</a:t>
            </a:r>
          </a:p>
          <a:p>
            <a:endParaRPr lang="en-NZ" sz="2000" dirty="0">
              <a:solidFill>
                <a:schemeClr val="bg2">
                  <a:lumMod val="10000"/>
                </a:schemeClr>
              </a:solidFill>
              <a:latin typeface="Arial" panose="020B0604020202020204" pitchFamily="34" charset="0"/>
              <a:cs typeface="Arial" panose="020B0604020202020204" pitchFamily="34" charset="0"/>
            </a:endParaRPr>
          </a:p>
          <a:p>
            <a:r>
              <a:rPr lang="en-NZ" sz="2000" b="1" dirty="0">
                <a:solidFill>
                  <a:schemeClr val="bg2">
                    <a:lumMod val="10000"/>
                  </a:schemeClr>
                </a:solidFill>
                <a:latin typeface="Arial" panose="020B0604020202020204" pitchFamily="34" charset="0"/>
                <a:cs typeface="Arial" panose="020B0604020202020204" pitchFamily="34" charset="0"/>
              </a:rPr>
              <a:t>7a. </a:t>
            </a:r>
            <a:r>
              <a:rPr lang="en-NZ" sz="2000" dirty="0">
                <a:solidFill>
                  <a:schemeClr val="bg2">
                    <a:lumMod val="10000"/>
                  </a:schemeClr>
                </a:solidFill>
                <a:latin typeface="Arial" panose="020B0604020202020204" pitchFamily="34" charset="0"/>
                <a:cs typeface="Arial" panose="020B0604020202020204" pitchFamily="34" charset="0"/>
              </a:rPr>
              <a:t>Enable </a:t>
            </a:r>
            <a:r>
              <a:rPr lang="en-NZ" sz="2000" b="1" dirty="0">
                <a:solidFill>
                  <a:schemeClr val="bg2">
                    <a:lumMod val="10000"/>
                  </a:schemeClr>
                </a:solidFill>
                <a:latin typeface="Arial" panose="020B0604020202020204" pitchFamily="34" charset="0"/>
                <a:cs typeface="Arial" panose="020B0604020202020204" pitchFamily="34" charset="0"/>
              </a:rPr>
              <a:t>SCAN ORDER REFERENCE</a:t>
            </a:r>
            <a:r>
              <a:rPr lang="en-NZ" sz="2000" dirty="0">
                <a:solidFill>
                  <a:schemeClr val="bg2">
                    <a:lumMod val="10000"/>
                  </a:schemeClr>
                </a:solidFill>
                <a:latin typeface="Arial" panose="020B0604020202020204" pitchFamily="34" charset="0"/>
                <a:cs typeface="Arial" panose="020B0604020202020204" pitchFamily="34" charset="0"/>
              </a:rPr>
              <a:t> function.</a:t>
            </a:r>
          </a:p>
          <a:p>
            <a:endParaRPr lang="en-NZ" sz="2000" dirty="0">
              <a:solidFill>
                <a:schemeClr val="bg2">
                  <a:lumMod val="10000"/>
                </a:schemeClr>
              </a:solidFill>
              <a:latin typeface="Arial" panose="020B0604020202020204" pitchFamily="34" charset="0"/>
              <a:cs typeface="Arial" panose="020B0604020202020204" pitchFamily="34" charset="0"/>
            </a:endParaRPr>
          </a:p>
          <a:p>
            <a:r>
              <a:rPr lang="en-NZ" sz="2000" b="1" dirty="0">
                <a:solidFill>
                  <a:schemeClr val="bg2">
                    <a:lumMod val="10000"/>
                  </a:schemeClr>
                </a:solidFill>
                <a:latin typeface="Arial" panose="020B0604020202020204" pitchFamily="34" charset="0"/>
                <a:cs typeface="Arial" panose="020B0604020202020204" pitchFamily="34" charset="0"/>
              </a:rPr>
              <a:t>7b. </a:t>
            </a:r>
            <a:r>
              <a:rPr lang="en-NZ" sz="2000" dirty="0">
                <a:solidFill>
                  <a:schemeClr val="bg2">
                    <a:lumMod val="10000"/>
                  </a:schemeClr>
                </a:solidFill>
                <a:latin typeface="Arial" panose="020B0604020202020204" pitchFamily="34" charset="0"/>
                <a:cs typeface="Arial" panose="020B0604020202020204" pitchFamily="34" charset="0"/>
              </a:rPr>
              <a:t>Select one option from dropdown as shown below.</a:t>
            </a:r>
          </a:p>
        </p:txBody>
      </p:sp>
      <p:graphicFrame>
        <p:nvGraphicFramePr>
          <p:cNvPr id="5" name="Table 4">
            <a:extLst>
              <a:ext uri="{FF2B5EF4-FFF2-40B4-BE49-F238E27FC236}">
                <a16:creationId xmlns:a16="http://schemas.microsoft.com/office/drawing/2014/main" id="{5965B8F6-4BBD-F833-7D2D-81CA61D57D18}"/>
              </a:ext>
            </a:extLst>
          </p:cNvPr>
          <p:cNvGraphicFramePr>
            <a:graphicFrameLocks noGrp="1"/>
          </p:cNvGraphicFramePr>
          <p:nvPr>
            <p:extLst>
              <p:ext uri="{D42A27DB-BD31-4B8C-83A1-F6EECF244321}">
                <p14:modId xmlns:p14="http://schemas.microsoft.com/office/powerpoint/2010/main" val="1449247243"/>
              </p:ext>
            </p:extLst>
          </p:nvPr>
        </p:nvGraphicFramePr>
        <p:xfrm>
          <a:off x="7663543" y="4592840"/>
          <a:ext cx="9985828" cy="1996440"/>
        </p:xfrm>
        <a:graphic>
          <a:graphicData uri="http://schemas.openxmlformats.org/drawingml/2006/table">
            <a:tbl>
              <a:tblPr firstRow="1" bandRow="1">
                <a:solidFill>
                  <a:srgbClr val="FFFFFF"/>
                </a:solidFill>
                <a:tableStyleId>{16D9F66E-5EB9-4882-86FB-DCBF35E3C3E4}</a:tableStyleId>
              </a:tblPr>
              <a:tblGrid>
                <a:gridCol w="3698865">
                  <a:extLst>
                    <a:ext uri="{9D8B030D-6E8A-4147-A177-3AD203B41FA5}">
                      <a16:colId xmlns:a16="http://schemas.microsoft.com/office/drawing/2014/main" val="4262563563"/>
                    </a:ext>
                  </a:extLst>
                </a:gridCol>
                <a:gridCol w="6286963">
                  <a:extLst>
                    <a:ext uri="{9D8B030D-6E8A-4147-A177-3AD203B41FA5}">
                      <a16:colId xmlns:a16="http://schemas.microsoft.com/office/drawing/2014/main" val="2280527266"/>
                    </a:ext>
                  </a:extLst>
                </a:gridCol>
              </a:tblGrid>
              <a:tr h="600113">
                <a:tc>
                  <a:txBody>
                    <a:bodyPr/>
                    <a:lstStyle/>
                    <a:p>
                      <a:r>
                        <a:rPr lang="en-NZ" sz="2000" b="1" dirty="0">
                          <a:solidFill>
                            <a:schemeClr val="bg2">
                              <a:lumMod val="10000"/>
                            </a:schemeClr>
                          </a:solidFill>
                          <a:effectLst/>
                          <a:latin typeface="Arial" panose="020B0604020202020204" pitchFamily="34" charset="0"/>
                          <a:cs typeface="Arial" panose="020B0604020202020204" pitchFamily="34" charset="0"/>
                        </a:rPr>
                        <a:t>SCAN FOR EVERY CONTROLLER:</a:t>
                      </a:r>
                      <a:endParaRPr lang="en-NZ" sz="2000" dirty="0">
                        <a:solidFill>
                          <a:schemeClr val="bg2">
                            <a:lumMod val="10000"/>
                          </a:schemeClr>
                        </a:solidFill>
                        <a:effectLst/>
                        <a:latin typeface="Arial" panose="020B0604020202020204" pitchFamily="34" charset="0"/>
                        <a:cs typeface="Arial" panose="020B0604020202020204" pitchFamily="34" charset="0"/>
                      </a:endParaRPr>
                    </a:p>
                  </a:txBody>
                  <a:tcPr marL="38100" marR="38100" marT="38100" marB="38100"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F6EFF">
                        <a:alpha val="5098"/>
                      </a:srgbClr>
                    </a:solidFill>
                  </a:tcPr>
                </a:tc>
                <a:tc>
                  <a:txBody>
                    <a:bodyPr/>
                    <a:lstStyle/>
                    <a:p>
                      <a:r>
                        <a:rPr lang="en-NZ" sz="2000" b="0" dirty="0">
                          <a:solidFill>
                            <a:schemeClr val="bg2">
                              <a:lumMod val="10000"/>
                            </a:schemeClr>
                          </a:solidFill>
                          <a:effectLst/>
                          <a:latin typeface="Arial" panose="020B0604020202020204" pitchFamily="34" charset="0"/>
                          <a:cs typeface="Arial" panose="020B0604020202020204" pitchFamily="34" charset="0"/>
                        </a:rPr>
                        <a:t>Requires barcode scans for every new controller placed into the Docking Cradle.</a:t>
                      </a:r>
                    </a:p>
                    <a:p>
                      <a:endParaRPr lang="en-NZ" sz="2000" b="0" dirty="0">
                        <a:solidFill>
                          <a:schemeClr val="bg2">
                            <a:lumMod val="10000"/>
                          </a:schemeClr>
                        </a:solidFill>
                        <a:effectLst/>
                        <a:latin typeface="Arial" panose="020B0604020202020204" pitchFamily="34" charset="0"/>
                        <a:cs typeface="Arial" panose="020B0604020202020204" pitchFamily="34" charset="0"/>
                      </a:endParaRPr>
                    </a:p>
                  </a:txBody>
                  <a:tcPr marL="38100" marR="38100" marT="38100" marB="38100"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F6EFF">
                        <a:alpha val="5098"/>
                      </a:srgbClr>
                    </a:solidFill>
                  </a:tcPr>
                </a:tc>
                <a:extLst>
                  <a:ext uri="{0D108BD9-81ED-4DB2-BD59-A6C34878D82A}">
                    <a16:rowId xmlns:a16="http://schemas.microsoft.com/office/drawing/2014/main" val="734607928"/>
                  </a:ext>
                </a:extLst>
              </a:tr>
              <a:tr h="6208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2000" b="1" kern="1200" dirty="0">
                          <a:solidFill>
                            <a:schemeClr val="bg2">
                              <a:lumMod val="10000"/>
                            </a:schemeClr>
                          </a:solidFill>
                          <a:effectLst/>
                          <a:latin typeface="Arial" panose="020B0604020202020204" pitchFamily="34" charset="0"/>
                          <a:ea typeface="+mn-ea"/>
                          <a:cs typeface="Arial" panose="020B0604020202020204" pitchFamily="34" charset="0"/>
                        </a:rPr>
                        <a:t>SCAN ON CONFIG CHANGE:</a:t>
                      </a:r>
                      <a:endParaRPr lang="en-NZ" sz="2000" kern="1200" dirty="0">
                        <a:solidFill>
                          <a:schemeClr val="bg2">
                            <a:lumMod val="10000"/>
                          </a:schemeClr>
                        </a:solidFill>
                        <a:effectLst/>
                        <a:latin typeface="Arial" panose="020B0604020202020204" pitchFamily="34" charset="0"/>
                        <a:ea typeface="+mn-ea"/>
                        <a:cs typeface="Arial" panose="020B0604020202020204" pitchFamily="34" charset="0"/>
                      </a:endParaRPr>
                    </a:p>
                  </a:txBody>
                  <a:tcPr anchor="ctr">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3F6EFF">
                        <a:alpha val="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2000" kern="1200" dirty="0">
                          <a:solidFill>
                            <a:schemeClr val="bg2">
                              <a:lumMod val="10000"/>
                            </a:schemeClr>
                          </a:solidFill>
                          <a:effectLst/>
                          <a:latin typeface="Arial" panose="020B0604020202020204" pitchFamily="34" charset="0"/>
                          <a:ea typeface="+mn-ea"/>
                          <a:cs typeface="Arial" panose="020B0604020202020204" pitchFamily="34" charset="0"/>
                        </a:rPr>
                        <a:t>Requires barcode scans each time the configuration file is changed.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2000" kern="1200" dirty="0">
                        <a:solidFill>
                          <a:schemeClr val="bg2">
                            <a:lumMod val="10000"/>
                          </a:schemeClr>
                        </a:solidFill>
                        <a:effectLst/>
                        <a:latin typeface="Arial" panose="020B0604020202020204" pitchFamily="34" charset="0"/>
                        <a:ea typeface="+mn-ea"/>
                        <a:cs typeface="Arial" panose="020B0604020202020204" pitchFamily="34" charset="0"/>
                      </a:endParaRPr>
                    </a:p>
                  </a:txBody>
                  <a:tcPr anchor="ctr">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3F6EFF">
                        <a:alpha val="5098"/>
                      </a:srgbClr>
                    </a:solidFill>
                  </a:tcPr>
                </a:tc>
                <a:extLst>
                  <a:ext uri="{0D108BD9-81ED-4DB2-BD59-A6C34878D82A}">
                    <a16:rowId xmlns:a16="http://schemas.microsoft.com/office/drawing/2014/main" val="1317301922"/>
                  </a:ext>
                </a:extLst>
              </a:tr>
            </a:tbl>
          </a:graphicData>
        </a:graphic>
      </p:graphicFrame>
    </p:spTree>
    <p:extLst>
      <p:ext uri="{BB962C8B-B14F-4D97-AF65-F5344CB8AC3E}">
        <p14:creationId xmlns:p14="http://schemas.microsoft.com/office/powerpoint/2010/main" val="12759732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Diagonal Corners Rounded 6">
            <a:extLst>
              <a:ext uri="{FF2B5EF4-FFF2-40B4-BE49-F238E27FC236}">
                <a16:creationId xmlns:a16="http://schemas.microsoft.com/office/drawing/2014/main" id="{73C4ED11-2CC3-010D-34C6-EB0CE2956F4C}"/>
              </a:ext>
            </a:extLst>
          </p:cNvPr>
          <p:cNvSpPr/>
          <p:nvPr/>
        </p:nvSpPr>
        <p:spPr>
          <a:xfrm>
            <a:off x="7328245" y="4183035"/>
            <a:ext cx="10575472" cy="849085"/>
          </a:xfrm>
          <a:prstGeom prst="round2Diag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Rectangle: Diagonal Corners Rounded 5">
            <a:extLst>
              <a:ext uri="{FF2B5EF4-FFF2-40B4-BE49-F238E27FC236}">
                <a16:creationId xmlns:a16="http://schemas.microsoft.com/office/drawing/2014/main" id="{98D1F5DC-1876-0B47-94BB-B08BD354E637}"/>
              </a:ext>
            </a:extLst>
          </p:cNvPr>
          <p:cNvSpPr/>
          <p:nvPr/>
        </p:nvSpPr>
        <p:spPr>
          <a:xfrm>
            <a:off x="7328245" y="3235753"/>
            <a:ext cx="10575472" cy="849085"/>
          </a:xfrm>
          <a:prstGeom prst="round2DiagRect">
            <a:avLst/>
          </a:prstGeom>
          <a:solidFill>
            <a:srgbClr val="E89A6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Rectangle: Diagonal Corners Rounded 4">
            <a:extLst>
              <a:ext uri="{FF2B5EF4-FFF2-40B4-BE49-F238E27FC236}">
                <a16:creationId xmlns:a16="http://schemas.microsoft.com/office/drawing/2014/main" id="{3D4D2F60-D11B-F7D1-ED2E-CC3E79571B86}"/>
              </a:ext>
            </a:extLst>
          </p:cNvPr>
          <p:cNvSpPr/>
          <p:nvPr/>
        </p:nvSpPr>
        <p:spPr>
          <a:xfrm>
            <a:off x="7175845" y="8665029"/>
            <a:ext cx="10023584" cy="724782"/>
          </a:xfrm>
          <a:prstGeom prst="round2DiagRect">
            <a:avLst/>
          </a:prstGeom>
          <a:solidFill>
            <a:srgbClr val="E89A6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object 5">
            <a:extLst>
              <a:ext uri="{FF2B5EF4-FFF2-40B4-BE49-F238E27FC236}">
                <a16:creationId xmlns:a16="http://schemas.microsoft.com/office/drawing/2014/main" id="{BAE6D852-3AB4-E702-D4FB-84BCC3ED82FF}"/>
              </a:ext>
            </a:extLst>
          </p:cNvPr>
          <p:cNvSpPr txBox="1">
            <a:spLocks/>
          </p:cNvSpPr>
          <p:nvPr/>
        </p:nvSpPr>
        <p:spPr>
          <a:xfrm>
            <a:off x="960120" y="815483"/>
            <a:ext cx="13832048" cy="591187"/>
          </a:xfrm>
          <a:prstGeom prst="rect">
            <a:avLst/>
          </a:prstGeom>
        </p:spPr>
        <p:txBody>
          <a:bodyPr vert="horz" wrap="square" lIns="0" tIns="13970" rIns="0" bIns="0" rtlCol="0" anchor="t">
            <a:spAutoFit/>
          </a:bodyPr>
          <a:lstStyle>
            <a:lvl1pPr>
              <a:defRPr sz="3750" b="0" i="0">
                <a:solidFill>
                  <a:schemeClr val="bg1"/>
                </a:solidFill>
                <a:latin typeface="Arial"/>
                <a:ea typeface="+mj-ea"/>
                <a:cs typeface="Arial"/>
              </a:defRPr>
            </a:lvl1pPr>
          </a:lstStyle>
          <a:p>
            <a:pPr marL="12700">
              <a:spcBef>
                <a:spcPts val="110"/>
              </a:spcBef>
            </a:pPr>
            <a:r>
              <a:rPr lang="en-US" b="1" dirty="0">
                <a:solidFill>
                  <a:schemeClr val="tx1"/>
                </a:solidFill>
              </a:rPr>
              <a:t>Programming screen – 1 of 3</a:t>
            </a:r>
          </a:p>
        </p:txBody>
      </p:sp>
      <p:pic>
        <p:nvPicPr>
          <p:cNvPr id="3" name="Picture 2">
            <a:extLst>
              <a:ext uri="{FF2B5EF4-FFF2-40B4-BE49-F238E27FC236}">
                <a16:creationId xmlns:a16="http://schemas.microsoft.com/office/drawing/2014/main" id="{33E5D353-1BED-2289-5C08-7D749B0D1ECA}"/>
              </a:ext>
            </a:extLst>
          </p:cNvPr>
          <p:cNvPicPr>
            <a:picLocks noChangeAspect="1"/>
          </p:cNvPicPr>
          <p:nvPr/>
        </p:nvPicPr>
        <p:blipFill rotWithShape="1">
          <a:blip r:embed="rId3"/>
          <a:srcRect r="24337"/>
          <a:stretch/>
        </p:blipFill>
        <p:spPr>
          <a:xfrm>
            <a:off x="858157" y="1620980"/>
            <a:ext cx="6241488" cy="6340994"/>
          </a:xfrm>
          <a:prstGeom prst="rect">
            <a:avLst/>
          </a:prstGeom>
          <a:effectLst>
            <a:outerShdw blurRad="101600" dist="50800" dir="5400000" algn="ctr" rotWithShape="0">
              <a:srgbClr val="000000">
                <a:alpha val="10000"/>
              </a:srgbClr>
            </a:outerShdw>
          </a:effectLst>
        </p:spPr>
      </p:pic>
      <p:sp>
        <p:nvSpPr>
          <p:cNvPr id="4" name="TextBox 3">
            <a:extLst>
              <a:ext uri="{FF2B5EF4-FFF2-40B4-BE49-F238E27FC236}">
                <a16:creationId xmlns:a16="http://schemas.microsoft.com/office/drawing/2014/main" id="{E48407CE-558E-19AC-21E2-881C70DBA0FE}"/>
              </a:ext>
            </a:extLst>
          </p:cNvPr>
          <p:cNvSpPr txBox="1"/>
          <p:nvPr/>
        </p:nvSpPr>
        <p:spPr>
          <a:xfrm>
            <a:off x="7175845" y="1504867"/>
            <a:ext cx="10575472" cy="7786747"/>
          </a:xfrm>
          <a:prstGeom prst="rect">
            <a:avLst/>
          </a:prstGeom>
          <a:noFill/>
        </p:spPr>
        <p:txBody>
          <a:bodyPr wrap="square" rtlCol="0">
            <a:spAutoFit/>
          </a:bodyPr>
          <a:lstStyle/>
          <a:p>
            <a:r>
              <a:rPr lang="en-NZ" sz="2000" dirty="0">
                <a:solidFill>
                  <a:schemeClr val="bg2">
                    <a:lumMod val="10000"/>
                  </a:schemeClr>
                </a:solidFill>
                <a:latin typeface="Arial" panose="020B0604020202020204" pitchFamily="34" charset="0"/>
                <a:cs typeface="Arial" panose="020B0604020202020204" pitchFamily="34" charset="0"/>
              </a:rPr>
              <a:t>To program the AoFrio SCS controller, please follow the steps below.</a:t>
            </a:r>
          </a:p>
          <a:p>
            <a:endParaRPr lang="en-NZ" sz="2000" dirty="0">
              <a:solidFill>
                <a:schemeClr val="bg2">
                  <a:lumMod val="10000"/>
                </a:schemeClr>
              </a:solidFill>
              <a:latin typeface="Arial" panose="020B0604020202020204" pitchFamily="34" charset="0"/>
              <a:cs typeface="Arial" panose="020B0604020202020204" pitchFamily="34" charset="0"/>
            </a:endParaRPr>
          </a:p>
          <a:p>
            <a:pPr marL="342900" indent="-342900">
              <a:buFont typeface="+mj-lt"/>
              <a:buAutoNum type="arabicPeriod"/>
            </a:pPr>
            <a:r>
              <a:rPr lang="en-NZ" sz="2000" dirty="0">
                <a:solidFill>
                  <a:schemeClr val="bg2">
                    <a:lumMod val="10000"/>
                  </a:schemeClr>
                </a:solidFill>
                <a:latin typeface="Arial" panose="020B0604020202020204" pitchFamily="34" charset="0"/>
                <a:cs typeface="Arial" panose="020B0604020202020204" pitchFamily="34" charset="0"/>
              </a:rPr>
              <a:t>Navigate to </a:t>
            </a:r>
            <a:r>
              <a:rPr lang="en-NZ" sz="2000" b="1" dirty="0">
                <a:solidFill>
                  <a:schemeClr val="bg2">
                    <a:lumMod val="10000"/>
                  </a:schemeClr>
                </a:solidFill>
                <a:latin typeface="Arial" panose="020B0604020202020204" pitchFamily="34" charset="0"/>
                <a:cs typeface="Arial" panose="020B0604020202020204" pitchFamily="34" charset="0"/>
              </a:rPr>
              <a:t>PROGRAM</a:t>
            </a:r>
            <a:r>
              <a:rPr lang="en-NZ" sz="2000" dirty="0">
                <a:solidFill>
                  <a:schemeClr val="bg2">
                    <a:lumMod val="10000"/>
                  </a:schemeClr>
                </a:solidFill>
                <a:latin typeface="Arial" panose="020B0604020202020204" pitchFamily="34" charset="0"/>
                <a:cs typeface="Arial" panose="020B0604020202020204" pitchFamily="34" charset="0"/>
              </a:rPr>
              <a:t> tab.</a:t>
            </a:r>
            <a:br>
              <a:rPr lang="en-NZ" sz="2000" dirty="0">
                <a:solidFill>
                  <a:schemeClr val="bg2">
                    <a:lumMod val="10000"/>
                  </a:schemeClr>
                </a:solidFill>
                <a:latin typeface="Arial" panose="020B0604020202020204" pitchFamily="34" charset="0"/>
                <a:cs typeface="Arial" panose="020B0604020202020204" pitchFamily="34" charset="0"/>
              </a:rPr>
            </a:br>
            <a:endParaRPr lang="en-NZ" sz="2000" dirty="0">
              <a:solidFill>
                <a:schemeClr val="bg2">
                  <a:lumMod val="10000"/>
                </a:schemeClr>
              </a:solidFill>
              <a:latin typeface="Arial" panose="020B0604020202020204" pitchFamily="34" charset="0"/>
              <a:cs typeface="Arial" panose="020B0604020202020204" pitchFamily="34" charset="0"/>
            </a:endParaRPr>
          </a:p>
          <a:p>
            <a:pPr marL="342900" indent="-342900">
              <a:buFont typeface="+mj-lt"/>
              <a:buAutoNum type="arabicPeriod"/>
            </a:pPr>
            <a:r>
              <a:rPr lang="en-NZ" sz="2000" dirty="0">
                <a:solidFill>
                  <a:schemeClr val="bg2">
                    <a:lumMod val="10000"/>
                  </a:schemeClr>
                </a:solidFill>
                <a:latin typeface="Arial" panose="020B0604020202020204" pitchFamily="34" charset="0"/>
                <a:cs typeface="Arial" panose="020B0604020202020204" pitchFamily="34" charset="0"/>
              </a:rPr>
              <a:t>Select the appropriate configuration file from the drop-down menu.</a:t>
            </a:r>
          </a:p>
          <a:p>
            <a:endParaRPr lang="en-NZ" sz="2000" b="1" dirty="0">
              <a:solidFill>
                <a:schemeClr val="bg2">
                  <a:lumMod val="10000"/>
                </a:schemeClr>
              </a:solidFill>
              <a:latin typeface="Arial" panose="020B0604020202020204" pitchFamily="34" charset="0"/>
              <a:cs typeface="Arial" panose="020B0604020202020204" pitchFamily="34" charset="0"/>
            </a:endParaRPr>
          </a:p>
          <a:p>
            <a:pPr marL="180000"/>
            <a:r>
              <a:rPr lang="en-NZ" sz="2000" dirty="0">
                <a:solidFill>
                  <a:schemeClr val="bg2">
                    <a:lumMod val="10000"/>
                  </a:schemeClr>
                </a:solidFill>
                <a:latin typeface="Arial" panose="020B0604020202020204" pitchFamily="34" charset="0"/>
                <a:cs typeface="Arial" panose="020B0604020202020204" pitchFamily="34" charset="0"/>
              </a:rPr>
              <a:t>	Only previously created and saved configuration files will be visible in the drop-down</a:t>
            </a:r>
            <a:r>
              <a:rPr lang="zh-CN" altLang="en-US" sz="2000" dirty="0">
                <a:solidFill>
                  <a:schemeClr val="bg2">
                    <a:lumMod val="10000"/>
                  </a:schemeClr>
                </a:solidFill>
                <a:latin typeface="Arial" panose="020B0604020202020204" pitchFamily="34" charset="0"/>
                <a:cs typeface="Arial" panose="020B0604020202020204" pitchFamily="34" charset="0"/>
              </a:rPr>
              <a:t> </a:t>
            </a:r>
            <a:r>
              <a:rPr lang="en-US" altLang="zh-CN" sz="2000" dirty="0">
                <a:solidFill>
                  <a:schemeClr val="bg2">
                    <a:lumMod val="10000"/>
                  </a:schemeClr>
                </a:solidFill>
                <a:latin typeface="Arial" panose="020B0604020202020204" pitchFamily="34" charset="0"/>
                <a:cs typeface="Arial" panose="020B0604020202020204" pitchFamily="34" charset="0"/>
              </a:rPr>
              <a:t>	</a:t>
            </a:r>
            <a:r>
              <a:rPr lang="en-NZ" sz="2000" dirty="0">
                <a:solidFill>
                  <a:schemeClr val="bg2">
                    <a:lumMod val="10000"/>
                  </a:schemeClr>
                </a:solidFill>
                <a:latin typeface="Arial" panose="020B0604020202020204" pitchFamily="34" charset="0"/>
                <a:cs typeface="Arial" panose="020B0604020202020204" pitchFamily="34" charset="0"/>
              </a:rPr>
              <a:t>selection.</a:t>
            </a:r>
            <a:br>
              <a:rPr lang="en-NZ" sz="2000" dirty="0">
                <a:solidFill>
                  <a:schemeClr val="bg2">
                    <a:lumMod val="10000"/>
                  </a:schemeClr>
                </a:solidFill>
                <a:latin typeface="Arial" panose="020B0604020202020204" pitchFamily="34" charset="0"/>
                <a:cs typeface="Arial" panose="020B0604020202020204" pitchFamily="34" charset="0"/>
              </a:rPr>
            </a:br>
            <a:endParaRPr lang="en-NZ" sz="2000" dirty="0">
              <a:solidFill>
                <a:schemeClr val="bg2">
                  <a:lumMod val="10000"/>
                </a:schemeClr>
              </a:solidFill>
              <a:latin typeface="Arial" panose="020B0604020202020204" pitchFamily="34" charset="0"/>
              <a:cs typeface="Arial" panose="020B0604020202020204" pitchFamily="34" charset="0"/>
            </a:endParaRPr>
          </a:p>
          <a:p>
            <a:pPr marL="180000"/>
            <a:r>
              <a:rPr lang="en-NZ" sz="2000" dirty="0">
                <a:solidFill>
                  <a:schemeClr val="bg2">
                    <a:lumMod val="10000"/>
                  </a:schemeClr>
                </a:solidFill>
                <a:latin typeface="Arial" panose="020B0604020202020204" pitchFamily="34" charset="0"/>
                <a:cs typeface="Arial" panose="020B0604020202020204" pitchFamily="34" charset="0"/>
              </a:rPr>
              <a:t>	The name of the configuration file and all the associated information will be shown in 	the programming screen.</a:t>
            </a:r>
          </a:p>
          <a:p>
            <a:endParaRPr lang="en-NZ" sz="2000" b="1" dirty="0">
              <a:solidFill>
                <a:schemeClr val="bg2">
                  <a:lumMod val="10000"/>
                </a:schemeClr>
              </a:solidFill>
              <a:latin typeface="Arial" panose="020B0604020202020204" pitchFamily="34" charset="0"/>
              <a:cs typeface="Arial" panose="020B0604020202020204" pitchFamily="34" charset="0"/>
            </a:endParaRPr>
          </a:p>
          <a:p>
            <a:r>
              <a:rPr lang="en-NZ" sz="2000" b="1" dirty="0">
                <a:solidFill>
                  <a:schemeClr val="bg2">
                    <a:lumMod val="10000"/>
                  </a:schemeClr>
                </a:solidFill>
                <a:latin typeface="Arial" panose="020B0604020202020204" pitchFamily="34" charset="0"/>
                <a:cs typeface="Arial" panose="020B0604020202020204" pitchFamily="34" charset="0"/>
              </a:rPr>
              <a:t>Configuration file scanner feature</a:t>
            </a:r>
          </a:p>
          <a:p>
            <a:endParaRPr lang="en-NZ" sz="2000" b="1" dirty="0">
              <a:solidFill>
                <a:schemeClr val="bg2">
                  <a:lumMod val="10000"/>
                </a:schemeClr>
              </a:solidFill>
              <a:latin typeface="Arial" panose="020B0604020202020204" pitchFamily="34" charset="0"/>
              <a:cs typeface="Arial" panose="020B0604020202020204" pitchFamily="34" charset="0"/>
            </a:endParaRPr>
          </a:p>
          <a:p>
            <a:r>
              <a:rPr lang="en-NZ" sz="2000" dirty="0">
                <a:solidFill>
                  <a:schemeClr val="bg2">
                    <a:lumMod val="10000"/>
                  </a:schemeClr>
                </a:solidFill>
                <a:latin typeface="Arial" panose="020B0604020202020204" pitchFamily="34" charset="0"/>
                <a:cs typeface="Arial" panose="020B0604020202020204" pitchFamily="34" charset="0"/>
              </a:rPr>
              <a:t>A configuration file can also be selected by scanning a barcode containing the configuration file name.</a:t>
            </a:r>
          </a:p>
          <a:p>
            <a:endParaRPr lang="en-NZ" sz="2000" dirty="0">
              <a:solidFill>
                <a:schemeClr val="bg2">
                  <a:lumMod val="10000"/>
                </a:schemeClr>
              </a:solidFill>
              <a:latin typeface="Arial" panose="020B0604020202020204" pitchFamily="34" charset="0"/>
              <a:cs typeface="Arial" panose="020B0604020202020204" pitchFamily="34" charset="0"/>
            </a:endParaRPr>
          </a:p>
          <a:p>
            <a:r>
              <a:rPr lang="en-NZ" sz="2000" dirty="0">
                <a:solidFill>
                  <a:schemeClr val="bg2">
                    <a:lumMod val="10000"/>
                  </a:schemeClr>
                </a:solidFill>
                <a:latin typeface="Arial" panose="020B0604020202020204" pitchFamily="34" charset="0"/>
                <a:cs typeface="Arial" panose="020B0604020202020204" pitchFamily="34" charset="0"/>
              </a:rPr>
              <a:t>To generate the barcode, visit any barcode generating website, type in the desired configuration name and a barcode will be generated. This can be printed and made available to the programming staff.</a:t>
            </a:r>
          </a:p>
          <a:p>
            <a:endParaRPr lang="en-NZ" sz="2000" dirty="0">
              <a:solidFill>
                <a:schemeClr val="bg2">
                  <a:lumMod val="10000"/>
                </a:schemeClr>
              </a:solidFill>
              <a:latin typeface="Arial" panose="020B0604020202020204" pitchFamily="34" charset="0"/>
              <a:cs typeface="Arial" panose="020B0604020202020204" pitchFamily="34" charset="0"/>
            </a:endParaRPr>
          </a:p>
          <a:p>
            <a:r>
              <a:rPr lang="en-NZ" sz="2000" dirty="0">
                <a:solidFill>
                  <a:schemeClr val="bg2">
                    <a:lumMod val="10000"/>
                  </a:schemeClr>
                </a:solidFill>
                <a:latin typeface="Arial" panose="020B0604020202020204" pitchFamily="34" charset="0"/>
                <a:cs typeface="Arial" panose="020B0604020202020204" pitchFamily="34" charset="0"/>
              </a:rPr>
              <a:t>Scanning the barcode with the configuration file name will switch programming configurations accordingly.</a:t>
            </a:r>
          </a:p>
          <a:p>
            <a:endParaRPr lang="en-NZ" sz="2000" dirty="0">
              <a:solidFill>
                <a:schemeClr val="bg2">
                  <a:lumMod val="10000"/>
                </a:schemeClr>
              </a:solidFill>
              <a:latin typeface="Arial" panose="020B0604020202020204" pitchFamily="34" charset="0"/>
              <a:cs typeface="Arial" panose="020B0604020202020204" pitchFamily="34" charset="0"/>
            </a:endParaRPr>
          </a:p>
          <a:p>
            <a:pPr marL="180000"/>
            <a:r>
              <a:rPr lang="en-NZ" sz="2000" dirty="0">
                <a:solidFill>
                  <a:schemeClr val="bg2">
                    <a:lumMod val="10000"/>
                  </a:schemeClr>
                </a:solidFill>
                <a:latin typeface="Arial" panose="020B0604020202020204" pitchFamily="34" charset="0"/>
                <a:cs typeface="Arial" panose="020B0604020202020204" pitchFamily="34" charset="0"/>
              </a:rPr>
              <a:t>	This feature will only work if there is no controller in the Docking Cradle.</a:t>
            </a:r>
          </a:p>
        </p:txBody>
      </p:sp>
      <p:pic>
        <p:nvPicPr>
          <p:cNvPr id="8" name="Graphic 7" descr="Badge Tick1 outline">
            <a:extLst>
              <a:ext uri="{FF2B5EF4-FFF2-40B4-BE49-F238E27FC236}">
                <a16:creationId xmlns:a16="http://schemas.microsoft.com/office/drawing/2014/main" id="{E1C5F70A-7EAE-C0E0-C9B9-C85B50F344F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59061" y="4299463"/>
            <a:ext cx="616227" cy="616227"/>
          </a:xfrm>
          <a:prstGeom prst="rect">
            <a:avLst/>
          </a:prstGeom>
        </p:spPr>
      </p:pic>
      <p:pic>
        <p:nvPicPr>
          <p:cNvPr id="9" name="Graphic 8" descr="Warning outline">
            <a:extLst>
              <a:ext uri="{FF2B5EF4-FFF2-40B4-BE49-F238E27FC236}">
                <a16:creationId xmlns:a16="http://schemas.microsoft.com/office/drawing/2014/main" id="{071175C4-F36E-8462-AF83-CB019086D78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539767" y="3442701"/>
            <a:ext cx="454814" cy="435187"/>
          </a:xfrm>
          <a:prstGeom prst="rect">
            <a:avLst/>
          </a:prstGeom>
        </p:spPr>
      </p:pic>
      <p:pic>
        <p:nvPicPr>
          <p:cNvPr id="10" name="Graphic 9" descr="Warning outline">
            <a:extLst>
              <a:ext uri="{FF2B5EF4-FFF2-40B4-BE49-F238E27FC236}">
                <a16:creationId xmlns:a16="http://schemas.microsoft.com/office/drawing/2014/main" id="{6921F994-544F-991B-32E1-95760419E28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559394" y="8786129"/>
            <a:ext cx="435187" cy="435187"/>
          </a:xfrm>
          <a:prstGeom prst="rect">
            <a:avLst/>
          </a:prstGeom>
        </p:spPr>
      </p:pic>
    </p:spTree>
    <p:extLst>
      <p:ext uri="{BB962C8B-B14F-4D97-AF65-F5344CB8AC3E}">
        <p14:creationId xmlns:p14="http://schemas.microsoft.com/office/powerpoint/2010/main" val="10631499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Diagonal Corners Rounded 8">
            <a:extLst>
              <a:ext uri="{FF2B5EF4-FFF2-40B4-BE49-F238E27FC236}">
                <a16:creationId xmlns:a16="http://schemas.microsoft.com/office/drawing/2014/main" id="{8452AD28-DE28-7591-CA85-83AB66079484}"/>
              </a:ext>
            </a:extLst>
          </p:cNvPr>
          <p:cNvSpPr/>
          <p:nvPr/>
        </p:nvSpPr>
        <p:spPr>
          <a:xfrm>
            <a:off x="9768254" y="8254358"/>
            <a:ext cx="8127860" cy="891234"/>
          </a:xfrm>
          <a:prstGeom prst="round2DiagRect">
            <a:avLst/>
          </a:prstGeom>
          <a:solidFill>
            <a:srgbClr val="E89A6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Rectangle: Diagonal Corners Rounded 7">
            <a:extLst>
              <a:ext uri="{FF2B5EF4-FFF2-40B4-BE49-F238E27FC236}">
                <a16:creationId xmlns:a16="http://schemas.microsoft.com/office/drawing/2014/main" id="{41731DDD-5DD1-3D72-B6E3-74BFD1EF1C15}"/>
              </a:ext>
            </a:extLst>
          </p:cNvPr>
          <p:cNvSpPr/>
          <p:nvPr/>
        </p:nvSpPr>
        <p:spPr>
          <a:xfrm>
            <a:off x="9782769" y="7336549"/>
            <a:ext cx="8127860" cy="769324"/>
          </a:xfrm>
          <a:prstGeom prst="round2Diag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Rectangle: Diagonal Corners Rounded 6">
            <a:extLst>
              <a:ext uri="{FF2B5EF4-FFF2-40B4-BE49-F238E27FC236}">
                <a16:creationId xmlns:a16="http://schemas.microsoft.com/office/drawing/2014/main" id="{BF96FDF7-F05A-464B-0AAD-54A59469C096}"/>
              </a:ext>
            </a:extLst>
          </p:cNvPr>
          <p:cNvSpPr/>
          <p:nvPr/>
        </p:nvSpPr>
        <p:spPr>
          <a:xfrm>
            <a:off x="9782769" y="4529850"/>
            <a:ext cx="8127860" cy="1208734"/>
          </a:xfrm>
          <a:prstGeom prst="round2Diag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Rectangle: Diagonal Corners Rounded 5">
            <a:extLst>
              <a:ext uri="{FF2B5EF4-FFF2-40B4-BE49-F238E27FC236}">
                <a16:creationId xmlns:a16="http://schemas.microsoft.com/office/drawing/2014/main" id="{6388A298-093F-4A4C-EDBF-F74CF8CF1835}"/>
              </a:ext>
            </a:extLst>
          </p:cNvPr>
          <p:cNvSpPr/>
          <p:nvPr/>
        </p:nvSpPr>
        <p:spPr>
          <a:xfrm>
            <a:off x="9768254" y="2113221"/>
            <a:ext cx="8127860" cy="891234"/>
          </a:xfrm>
          <a:prstGeom prst="round2DiagRect">
            <a:avLst/>
          </a:prstGeom>
          <a:solidFill>
            <a:srgbClr val="E89A6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object 5">
            <a:extLst>
              <a:ext uri="{FF2B5EF4-FFF2-40B4-BE49-F238E27FC236}">
                <a16:creationId xmlns:a16="http://schemas.microsoft.com/office/drawing/2014/main" id="{BAE6D852-3AB4-E702-D4FB-84BCC3ED82FF}"/>
              </a:ext>
            </a:extLst>
          </p:cNvPr>
          <p:cNvSpPr txBox="1">
            <a:spLocks/>
          </p:cNvSpPr>
          <p:nvPr/>
        </p:nvSpPr>
        <p:spPr>
          <a:xfrm>
            <a:off x="960120" y="815483"/>
            <a:ext cx="13832048" cy="591187"/>
          </a:xfrm>
          <a:prstGeom prst="rect">
            <a:avLst/>
          </a:prstGeom>
        </p:spPr>
        <p:txBody>
          <a:bodyPr vert="horz" wrap="square" lIns="0" tIns="13970" rIns="0" bIns="0" rtlCol="0" anchor="t">
            <a:spAutoFit/>
          </a:bodyPr>
          <a:lstStyle>
            <a:lvl1pPr>
              <a:defRPr sz="3750" b="0" i="0">
                <a:solidFill>
                  <a:schemeClr val="bg1"/>
                </a:solidFill>
                <a:latin typeface="Arial"/>
                <a:ea typeface="+mj-ea"/>
                <a:cs typeface="Arial"/>
              </a:defRPr>
            </a:lvl1pPr>
          </a:lstStyle>
          <a:p>
            <a:pPr marL="12700">
              <a:spcBef>
                <a:spcPts val="110"/>
              </a:spcBef>
            </a:pPr>
            <a:r>
              <a:rPr lang="en-US" b="1" dirty="0">
                <a:solidFill>
                  <a:schemeClr val="tx1"/>
                </a:solidFill>
              </a:rPr>
              <a:t>Programming screen – 2 of 3 </a:t>
            </a:r>
          </a:p>
        </p:txBody>
      </p:sp>
      <p:pic>
        <p:nvPicPr>
          <p:cNvPr id="3" name="Picture 2">
            <a:extLst>
              <a:ext uri="{FF2B5EF4-FFF2-40B4-BE49-F238E27FC236}">
                <a16:creationId xmlns:a16="http://schemas.microsoft.com/office/drawing/2014/main" id="{77AE9244-BF8E-CEC4-9E55-B20656FCED3E}"/>
              </a:ext>
            </a:extLst>
          </p:cNvPr>
          <p:cNvPicPr>
            <a:picLocks noChangeAspect="1"/>
          </p:cNvPicPr>
          <p:nvPr/>
        </p:nvPicPr>
        <p:blipFill>
          <a:blip r:embed="rId3"/>
          <a:srcRect/>
          <a:stretch/>
        </p:blipFill>
        <p:spPr>
          <a:xfrm>
            <a:off x="960119" y="1518137"/>
            <a:ext cx="7412823" cy="5724492"/>
          </a:xfrm>
          <a:prstGeom prst="rect">
            <a:avLst/>
          </a:prstGeom>
          <a:effectLst>
            <a:outerShdw blurRad="101600" dist="50800" dir="5400000" algn="ctr" rotWithShape="0">
              <a:srgbClr val="000000">
                <a:alpha val="10000"/>
              </a:srgbClr>
            </a:outerShdw>
          </a:effectLst>
        </p:spPr>
      </p:pic>
      <p:pic>
        <p:nvPicPr>
          <p:cNvPr id="4" name="Picture 3">
            <a:extLst>
              <a:ext uri="{FF2B5EF4-FFF2-40B4-BE49-F238E27FC236}">
                <a16:creationId xmlns:a16="http://schemas.microsoft.com/office/drawing/2014/main" id="{7FC0AC5B-6E16-CC0A-149D-37FE1ED6B76C}"/>
              </a:ext>
            </a:extLst>
          </p:cNvPr>
          <p:cNvPicPr>
            <a:picLocks noChangeAspect="1"/>
          </p:cNvPicPr>
          <p:nvPr/>
        </p:nvPicPr>
        <p:blipFill rotWithShape="1">
          <a:blip r:embed="rId4"/>
          <a:srcRect b="21624"/>
          <a:stretch/>
        </p:blipFill>
        <p:spPr>
          <a:xfrm>
            <a:off x="2342971" y="4208178"/>
            <a:ext cx="6946359" cy="4224622"/>
          </a:xfrm>
          <a:prstGeom prst="rect">
            <a:avLst/>
          </a:prstGeom>
          <a:effectLst>
            <a:outerShdw blurRad="101600" dist="50800" dir="5400000" algn="ctr" rotWithShape="0">
              <a:srgbClr val="000000">
                <a:alpha val="10000"/>
              </a:srgbClr>
            </a:outerShdw>
          </a:effectLst>
        </p:spPr>
      </p:pic>
      <p:sp>
        <p:nvSpPr>
          <p:cNvPr id="5" name="TextBox 4">
            <a:extLst>
              <a:ext uri="{FF2B5EF4-FFF2-40B4-BE49-F238E27FC236}">
                <a16:creationId xmlns:a16="http://schemas.microsoft.com/office/drawing/2014/main" id="{F2D3C8FB-0232-B46A-4F31-7B1E703E48F0}"/>
              </a:ext>
            </a:extLst>
          </p:cNvPr>
          <p:cNvSpPr txBox="1"/>
          <p:nvPr/>
        </p:nvSpPr>
        <p:spPr>
          <a:xfrm>
            <a:off x="9451731" y="1518137"/>
            <a:ext cx="8342783" cy="7478970"/>
          </a:xfrm>
          <a:prstGeom prst="rect">
            <a:avLst/>
          </a:prstGeom>
          <a:noFill/>
        </p:spPr>
        <p:txBody>
          <a:bodyPr wrap="square" rtlCol="0">
            <a:spAutoFit/>
          </a:bodyPr>
          <a:lstStyle/>
          <a:p>
            <a:pPr marL="228600" indent="-228600">
              <a:buFont typeface="+mj-lt"/>
              <a:buAutoNum type="arabicPeriod" startAt="3"/>
            </a:pPr>
            <a:r>
              <a:rPr lang="en-NZ" sz="2000" dirty="0">
                <a:solidFill>
                  <a:schemeClr val="bg2">
                    <a:lumMod val="10000"/>
                  </a:schemeClr>
                </a:solidFill>
                <a:latin typeface="Arial" panose="020B0604020202020204" pitchFamily="34" charset="0"/>
                <a:cs typeface="Arial" panose="020B0604020202020204" pitchFamily="34" charset="0"/>
              </a:rPr>
              <a:t>Set from </a:t>
            </a:r>
            <a:r>
              <a:rPr lang="en-NZ" sz="2000" b="1" dirty="0">
                <a:solidFill>
                  <a:schemeClr val="bg2">
                    <a:lumMod val="10000"/>
                  </a:schemeClr>
                </a:solidFill>
                <a:latin typeface="Arial" panose="020B0604020202020204" pitchFamily="34" charset="0"/>
                <a:cs typeface="Arial" panose="020B0604020202020204" pitchFamily="34" charset="0"/>
              </a:rPr>
              <a:t>Stop</a:t>
            </a:r>
            <a:r>
              <a:rPr lang="en-NZ" sz="2000" dirty="0">
                <a:solidFill>
                  <a:schemeClr val="bg2">
                    <a:lumMod val="10000"/>
                  </a:schemeClr>
                </a:solidFill>
                <a:latin typeface="Arial" panose="020B0604020202020204" pitchFamily="34" charset="0"/>
                <a:cs typeface="Arial" panose="020B0604020202020204" pitchFamily="34" charset="0"/>
              </a:rPr>
              <a:t> to </a:t>
            </a:r>
            <a:r>
              <a:rPr lang="en-NZ" sz="2000" b="1" dirty="0">
                <a:solidFill>
                  <a:schemeClr val="bg2">
                    <a:lumMod val="10000"/>
                  </a:schemeClr>
                </a:solidFill>
                <a:latin typeface="Arial" panose="020B0604020202020204" pitchFamily="34" charset="0"/>
                <a:cs typeface="Arial" panose="020B0604020202020204" pitchFamily="34" charset="0"/>
              </a:rPr>
              <a:t>Run </a:t>
            </a:r>
            <a:r>
              <a:rPr lang="en-NZ" sz="2000" dirty="0">
                <a:solidFill>
                  <a:schemeClr val="bg2">
                    <a:lumMod val="10000"/>
                  </a:schemeClr>
                </a:solidFill>
                <a:latin typeface="Arial" panose="020B0604020202020204" pitchFamily="34" charset="0"/>
                <a:cs typeface="Arial" panose="020B0604020202020204" pitchFamily="34" charset="0"/>
              </a:rPr>
              <a:t>by clicking on slider.</a:t>
            </a:r>
            <a:endParaRPr lang="en-NZ" sz="2000" b="1" dirty="0">
              <a:solidFill>
                <a:schemeClr val="bg2">
                  <a:lumMod val="10000"/>
                </a:schemeClr>
              </a:solidFill>
              <a:latin typeface="Arial" panose="020B0604020202020204" pitchFamily="34" charset="0"/>
              <a:cs typeface="Arial" panose="020B0604020202020204" pitchFamily="34" charset="0"/>
            </a:endParaRPr>
          </a:p>
          <a:p>
            <a:endParaRPr lang="en-NZ" sz="2000" dirty="0">
              <a:solidFill>
                <a:schemeClr val="bg2">
                  <a:lumMod val="10000"/>
                </a:schemeClr>
              </a:solidFill>
              <a:latin typeface="Arial" panose="020B0604020202020204" pitchFamily="34" charset="0"/>
              <a:cs typeface="Arial" panose="020B0604020202020204" pitchFamily="34" charset="0"/>
            </a:endParaRPr>
          </a:p>
          <a:p>
            <a:pPr marL="180000"/>
            <a:r>
              <a:rPr lang="en-NZ" sz="2000" dirty="0">
                <a:solidFill>
                  <a:schemeClr val="bg2">
                    <a:lumMod val="10000"/>
                  </a:schemeClr>
                </a:solidFill>
                <a:latin typeface="Arial" panose="020B0604020202020204" pitchFamily="34" charset="0"/>
                <a:cs typeface="Arial" panose="020B0604020202020204" pitchFamily="34" charset="0"/>
              </a:rPr>
              <a:t>	Navigation to the other tabs is disabled while the slider is 	set to </a:t>
            </a:r>
            <a:r>
              <a:rPr lang="en-NZ" sz="2000" b="1" dirty="0">
                <a:solidFill>
                  <a:schemeClr val="bg2">
                    <a:lumMod val="10000"/>
                  </a:schemeClr>
                </a:solidFill>
                <a:latin typeface="Arial" panose="020B0604020202020204" pitchFamily="34" charset="0"/>
                <a:cs typeface="Arial" panose="020B0604020202020204" pitchFamily="34" charset="0"/>
              </a:rPr>
              <a:t>Run</a:t>
            </a:r>
            <a:r>
              <a:rPr lang="en-NZ" sz="2000" dirty="0">
                <a:solidFill>
                  <a:schemeClr val="bg2">
                    <a:lumMod val="10000"/>
                  </a:schemeClr>
                </a:solidFill>
                <a:latin typeface="Arial" panose="020B0604020202020204" pitchFamily="34" charset="0"/>
                <a:cs typeface="Arial" panose="020B0604020202020204" pitchFamily="34" charset="0"/>
              </a:rPr>
              <a:t>.</a:t>
            </a:r>
          </a:p>
          <a:p>
            <a:pPr marL="180000"/>
            <a:endParaRPr lang="en-NZ" sz="2000" dirty="0">
              <a:solidFill>
                <a:schemeClr val="bg2">
                  <a:lumMod val="10000"/>
                </a:schemeClr>
              </a:solidFill>
              <a:latin typeface="Arial" panose="020B0604020202020204" pitchFamily="34" charset="0"/>
              <a:cs typeface="Arial" panose="020B0604020202020204" pitchFamily="34" charset="0"/>
            </a:endParaRPr>
          </a:p>
          <a:p>
            <a:pPr marL="228600" indent="-228600">
              <a:buFont typeface="+mj-lt"/>
              <a:buAutoNum type="arabicPeriod" startAt="4"/>
            </a:pPr>
            <a:r>
              <a:rPr lang="en-NZ" sz="2000" dirty="0">
                <a:solidFill>
                  <a:schemeClr val="bg2">
                    <a:lumMod val="10000"/>
                  </a:schemeClr>
                </a:solidFill>
                <a:latin typeface="Arial" panose="020B0604020202020204" pitchFamily="34" charset="0"/>
                <a:cs typeface="Arial" panose="020B0604020202020204" pitchFamily="34" charset="0"/>
              </a:rPr>
              <a:t>The Cradle Programmer will be </a:t>
            </a:r>
            <a:r>
              <a:rPr lang="en-NZ" sz="2000" b="1" dirty="0">
                <a:solidFill>
                  <a:schemeClr val="bg2">
                    <a:lumMod val="10000"/>
                  </a:schemeClr>
                </a:solidFill>
                <a:latin typeface="Arial" panose="020B0604020202020204" pitchFamily="34" charset="0"/>
                <a:cs typeface="Arial" panose="020B0604020202020204" pitchFamily="34" charset="0"/>
              </a:rPr>
              <a:t>Waiting for SCS</a:t>
            </a:r>
            <a:r>
              <a:rPr lang="en-NZ" sz="2000" dirty="0">
                <a:solidFill>
                  <a:schemeClr val="bg2">
                    <a:lumMod val="10000"/>
                  </a:schemeClr>
                </a:solidFill>
                <a:latin typeface="Arial" panose="020B0604020202020204" pitchFamily="34" charset="0"/>
                <a:cs typeface="Arial" panose="020B0604020202020204" pitchFamily="34" charset="0"/>
              </a:rPr>
              <a:t> to be placed into the Docking Cradle.</a:t>
            </a:r>
          </a:p>
          <a:p>
            <a:endParaRPr lang="en-NZ" sz="2000" dirty="0">
              <a:solidFill>
                <a:schemeClr val="bg2">
                  <a:lumMod val="10000"/>
                </a:schemeClr>
              </a:solidFill>
              <a:latin typeface="Arial" panose="020B0604020202020204" pitchFamily="34" charset="0"/>
              <a:cs typeface="Arial" panose="020B0604020202020204" pitchFamily="34" charset="0"/>
            </a:endParaRPr>
          </a:p>
          <a:p>
            <a:r>
              <a:rPr lang="en-NZ" sz="2000" dirty="0">
                <a:solidFill>
                  <a:schemeClr val="bg2">
                    <a:lumMod val="10000"/>
                  </a:schemeClr>
                </a:solidFill>
                <a:latin typeface="Arial" panose="020B0604020202020204" pitchFamily="34" charset="0"/>
                <a:cs typeface="Arial" panose="020B0604020202020204" pitchFamily="34" charset="0"/>
              </a:rPr>
              <a:t>Place the SCS controller into the Docking Cradle.</a:t>
            </a:r>
          </a:p>
          <a:p>
            <a:endParaRPr lang="en-NZ" sz="2000" dirty="0">
              <a:solidFill>
                <a:schemeClr val="bg2">
                  <a:lumMod val="10000"/>
                </a:schemeClr>
              </a:solidFill>
              <a:latin typeface="Arial" panose="020B0604020202020204" pitchFamily="34" charset="0"/>
              <a:cs typeface="Arial" panose="020B0604020202020204" pitchFamily="34" charset="0"/>
            </a:endParaRPr>
          </a:p>
          <a:p>
            <a:pPr marL="180000"/>
            <a:r>
              <a:rPr lang="en-NZ" sz="2000" dirty="0">
                <a:solidFill>
                  <a:schemeClr val="bg2">
                    <a:lumMod val="10000"/>
                  </a:schemeClr>
                </a:solidFill>
                <a:latin typeface="Arial" panose="020B0604020202020204" pitchFamily="34" charset="0"/>
                <a:cs typeface="Arial" panose="020B0604020202020204" pitchFamily="34" charset="0"/>
              </a:rPr>
              <a:t>	If a SCS controller is NOT detected in the Docking Cradle 	during programming, the Cradle Programmer will return to 	this step.</a:t>
            </a:r>
          </a:p>
          <a:p>
            <a:endParaRPr lang="en-NZ" sz="2000" dirty="0">
              <a:solidFill>
                <a:schemeClr val="bg2">
                  <a:lumMod val="10000"/>
                </a:schemeClr>
              </a:solidFill>
              <a:latin typeface="Arial" panose="020B0604020202020204" pitchFamily="34" charset="0"/>
              <a:cs typeface="Arial" panose="020B0604020202020204" pitchFamily="34" charset="0"/>
            </a:endParaRPr>
          </a:p>
          <a:p>
            <a:pPr marL="228600" indent="-228600">
              <a:buFont typeface="+mj-lt"/>
              <a:buAutoNum type="arabicPeriod" startAt="5"/>
            </a:pPr>
            <a:r>
              <a:rPr lang="en-NZ" sz="2000" dirty="0">
                <a:solidFill>
                  <a:schemeClr val="bg2">
                    <a:lumMod val="10000"/>
                  </a:schemeClr>
                </a:solidFill>
                <a:latin typeface="Arial" panose="020B0604020202020204" pitchFamily="34" charset="0"/>
                <a:cs typeface="Arial" panose="020B0604020202020204" pitchFamily="34" charset="0"/>
              </a:rPr>
              <a:t>Follow all on-screen input requests.</a:t>
            </a:r>
          </a:p>
          <a:p>
            <a:endParaRPr lang="en-NZ" sz="2000" dirty="0">
              <a:solidFill>
                <a:schemeClr val="bg2">
                  <a:lumMod val="10000"/>
                </a:schemeClr>
              </a:solidFill>
              <a:latin typeface="Arial" panose="020B0604020202020204" pitchFamily="34" charset="0"/>
              <a:cs typeface="Arial" panose="020B0604020202020204" pitchFamily="34" charset="0"/>
            </a:endParaRPr>
          </a:p>
          <a:p>
            <a:r>
              <a:rPr lang="en-NZ" sz="2000" dirty="0">
                <a:solidFill>
                  <a:schemeClr val="bg2">
                    <a:lumMod val="10000"/>
                  </a:schemeClr>
                </a:solidFill>
                <a:latin typeface="Arial" panose="020B0604020202020204" pitchFamily="34" charset="0"/>
                <a:cs typeface="Arial" panose="020B0604020202020204" pitchFamily="34" charset="0"/>
              </a:rPr>
              <a:t>The detailed steps will depend on the configuration file setup. User instructions and input are provided in the mint shaded banner.</a:t>
            </a:r>
          </a:p>
          <a:p>
            <a:endParaRPr lang="en-NZ" sz="2000" dirty="0">
              <a:solidFill>
                <a:schemeClr val="bg2">
                  <a:lumMod val="10000"/>
                </a:schemeClr>
              </a:solidFill>
              <a:latin typeface="Arial" panose="020B0604020202020204" pitchFamily="34" charset="0"/>
              <a:cs typeface="Arial" panose="020B0604020202020204" pitchFamily="34" charset="0"/>
            </a:endParaRPr>
          </a:p>
          <a:p>
            <a:pPr marL="180000"/>
            <a:r>
              <a:rPr lang="en-NZ" sz="2000" dirty="0">
                <a:solidFill>
                  <a:schemeClr val="bg2">
                    <a:lumMod val="10000"/>
                  </a:schemeClr>
                </a:solidFill>
                <a:latin typeface="Arial" panose="020B0604020202020204" pitchFamily="34" charset="0"/>
                <a:cs typeface="Arial" panose="020B0604020202020204" pitchFamily="34" charset="0"/>
              </a:rPr>
              <a:t>	This screen will only be shown after a SCS controller has 	been detected in the Docking Cradle.</a:t>
            </a:r>
          </a:p>
          <a:p>
            <a:pPr marL="180000"/>
            <a:endParaRPr lang="en-NZ" sz="2000" dirty="0">
              <a:solidFill>
                <a:schemeClr val="bg2">
                  <a:lumMod val="10000"/>
                </a:schemeClr>
              </a:solidFill>
              <a:latin typeface="Arial" panose="020B0604020202020204" pitchFamily="34" charset="0"/>
              <a:cs typeface="Arial" panose="020B0604020202020204" pitchFamily="34" charset="0"/>
            </a:endParaRPr>
          </a:p>
          <a:p>
            <a:pPr marL="180000"/>
            <a:r>
              <a:rPr lang="en-NZ" sz="2000" dirty="0">
                <a:solidFill>
                  <a:schemeClr val="bg2">
                    <a:lumMod val="10000"/>
                  </a:schemeClr>
                </a:solidFill>
                <a:latin typeface="Arial" panose="020B0604020202020204" pitchFamily="34" charset="0"/>
                <a:cs typeface="Arial" panose="020B0604020202020204" pitchFamily="34" charset="0"/>
              </a:rPr>
              <a:t>	Barcode scanner MUST be set to keyboard entry with 	carriage return.</a:t>
            </a:r>
          </a:p>
        </p:txBody>
      </p:sp>
      <p:pic>
        <p:nvPicPr>
          <p:cNvPr id="10" name="Graphic 9" descr="Warning outline">
            <a:extLst>
              <a:ext uri="{FF2B5EF4-FFF2-40B4-BE49-F238E27FC236}">
                <a16:creationId xmlns:a16="http://schemas.microsoft.com/office/drawing/2014/main" id="{89616038-AEF4-53FE-CB64-C882A34C498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915504" y="2285726"/>
            <a:ext cx="454814" cy="435187"/>
          </a:xfrm>
          <a:prstGeom prst="rect">
            <a:avLst/>
          </a:prstGeom>
        </p:spPr>
      </p:pic>
      <p:pic>
        <p:nvPicPr>
          <p:cNvPr id="11" name="Graphic 10" descr="Warning outline">
            <a:extLst>
              <a:ext uri="{FF2B5EF4-FFF2-40B4-BE49-F238E27FC236}">
                <a16:creationId xmlns:a16="http://schemas.microsoft.com/office/drawing/2014/main" id="{755571FC-3271-733D-C485-27E36B960B9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915504" y="8452144"/>
            <a:ext cx="454814" cy="435187"/>
          </a:xfrm>
          <a:prstGeom prst="rect">
            <a:avLst/>
          </a:prstGeom>
        </p:spPr>
      </p:pic>
      <p:pic>
        <p:nvPicPr>
          <p:cNvPr id="12" name="Graphic 11" descr="Badge Tick1 outline">
            <a:extLst>
              <a:ext uri="{FF2B5EF4-FFF2-40B4-BE49-F238E27FC236}">
                <a16:creationId xmlns:a16="http://schemas.microsoft.com/office/drawing/2014/main" id="{43F2A57B-C431-9A2C-613C-039502554D1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834797" y="4620460"/>
            <a:ext cx="616227" cy="616227"/>
          </a:xfrm>
          <a:prstGeom prst="rect">
            <a:avLst/>
          </a:prstGeom>
        </p:spPr>
      </p:pic>
      <p:pic>
        <p:nvPicPr>
          <p:cNvPr id="13" name="Graphic 12" descr="Badge Tick1 outline">
            <a:extLst>
              <a:ext uri="{FF2B5EF4-FFF2-40B4-BE49-F238E27FC236}">
                <a16:creationId xmlns:a16="http://schemas.microsoft.com/office/drawing/2014/main" id="{8A470641-7726-88D8-C219-6D8EAD765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834796" y="7355070"/>
            <a:ext cx="616227" cy="616227"/>
          </a:xfrm>
          <a:prstGeom prst="rect">
            <a:avLst/>
          </a:prstGeom>
        </p:spPr>
      </p:pic>
    </p:spTree>
    <p:extLst>
      <p:ext uri="{BB962C8B-B14F-4D97-AF65-F5344CB8AC3E}">
        <p14:creationId xmlns:p14="http://schemas.microsoft.com/office/powerpoint/2010/main" val="406272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Diagonal Corners Rounded 5">
            <a:extLst>
              <a:ext uri="{FF2B5EF4-FFF2-40B4-BE49-F238E27FC236}">
                <a16:creationId xmlns:a16="http://schemas.microsoft.com/office/drawing/2014/main" id="{09C46428-474B-F1B5-2849-5927F96D6F7C}"/>
              </a:ext>
            </a:extLst>
          </p:cNvPr>
          <p:cNvSpPr/>
          <p:nvPr/>
        </p:nvSpPr>
        <p:spPr>
          <a:xfrm>
            <a:off x="11988800" y="5762171"/>
            <a:ext cx="5718629" cy="1930400"/>
          </a:xfrm>
          <a:prstGeom prst="round2Diag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object 5">
            <a:extLst>
              <a:ext uri="{FF2B5EF4-FFF2-40B4-BE49-F238E27FC236}">
                <a16:creationId xmlns:a16="http://schemas.microsoft.com/office/drawing/2014/main" id="{BAE6D852-3AB4-E702-D4FB-84BCC3ED82FF}"/>
              </a:ext>
            </a:extLst>
          </p:cNvPr>
          <p:cNvSpPr txBox="1">
            <a:spLocks/>
          </p:cNvSpPr>
          <p:nvPr/>
        </p:nvSpPr>
        <p:spPr>
          <a:xfrm>
            <a:off x="960120" y="815483"/>
            <a:ext cx="13832048" cy="591187"/>
          </a:xfrm>
          <a:prstGeom prst="rect">
            <a:avLst/>
          </a:prstGeom>
        </p:spPr>
        <p:txBody>
          <a:bodyPr vert="horz" wrap="square" lIns="0" tIns="13970" rIns="0" bIns="0" rtlCol="0" anchor="t">
            <a:spAutoFit/>
          </a:bodyPr>
          <a:lstStyle>
            <a:lvl1pPr>
              <a:defRPr sz="3750" b="0" i="0">
                <a:solidFill>
                  <a:schemeClr val="bg1"/>
                </a:solidFill>
                <a:latin typeface="Arial"/>
                <a:ea typeface="+mj-ea"/>
                <a:cs typeface="Arial"/>
              </a:defRPr>
            </a:lvl1pPr>
          </a:lstStyle>
          <a:p>
            <a:pPr marL="12700">
              <a:spcBef>
                <a:spcPts val="110"/>
              </a:spcBef>
            </a:pPr>
            <a:r>
              <a:rPr lang="en-US" b="1" dirty="0">
                <a:solidFill>
                  <a:schemeClr val="tx1"/>
                </a:solidFill>
              </a:rPr>
              <a:t>Programming screen – 2 of 3 </a:t>
            </a:r>
          </a:p>
        </p:txBody>
      </p:sp>
      <p:pic>
        <p:nvPicPr>
          <p:cNvPr id="3" name="Picture 2">
            <a:extLst>
              <a:ext uri="{FF2B5EF4-FFF2-40B4-BE49-F238E27FC236}">
                <a16:creationId xmlns:a16="http://schemas.microsoft.com/office/drawing/2014/main" id="{94C68FA6-A196-160B-6FF1-67D9F7E3CFAF}"/>
              </a:ext>
            </a:extLst>
          </p:cNvPr>
          <p:cNvPicPr>
            <a:picLocks noChangeAspect="1"/>
          </p:cNvPicPr>
          <p:nvPr/>
        </p:nvPicPr>
        <p:blipFill rotWithShape="1">
          <a:blip r:embed="rId3"/>
          <a:srcRect b="26667"/>
          <a:stretch/>
        </p:blipFill>
        <p:spPr>
          <a:xfrm>
            <a:off x="960120" y="1711807"/>
            <a:ext cx="7878026" cy="4297107"/>
          </a:xfrm>
          <a:prstGeom prst="rect">
            <a:avLst/>
          </a:prstGeom>
          <a:effectLst>
            <a:outerShdw blurRad="101600" dist="50800" dir="5400000" algn="ctr" rotWithShape="0">
              <a:srgbClr val="000000">
                <a:alpha val="10000"/>
              </a:srgbClr>
            </a:outerShdw>
          </a:effectLst>
        </p:spPr>
      </p:pic>
      <p:pic>
        <p:nvPicPr>
          <p:cNvPr id="4" name="Picture 3">
            <a:extLst>
              <a:ext uri="{FF2B5EF4-FFF2-40B4-BE49-F238E27FC236}">
                <a16:creationId xmlns:a16="http://schemas.microsoft.com/office/drawing/2014/main" id="{A19975B1-DF1E-5CCC-53C5-9605433F3558}"/>
              </a:ext>
            </a:extLst>
          </p:cNvPr>
          <p:cNvPicPr>
            <a:picLocks noChangeAspect="1"/>
          </p:cNvPicPr>
          <p:nvPr/>
        </p:nvPicPr>
        <p:blipFill rotWithShape="1">
          <a:blip r:embed="rId4"/>
          <a:srcRect b="26667"/>
          <a:stretch/>
        </p:blipFill>
        <p:spPr>
          <a:xfrm>
            <a:off x="4569607" y="4853213"/>
            <a:ext cx="7009895" cy="3823580"/>
          </a:xfrm>
          <a:prstGeom prst="rect">
            <a:avLst/>
          </a:prstGeom>
          <a:effectLst>
            <a:outerShdw blurRad="101600" dist="50800" dir="5400000" algn="ctr" rotWithShape="0">
              <a:srgbClr val="000000">
                <a:alpha val="10000"/>
              </a:srgbClr>
            </a:outerShdw>
          </a:effectLst>
        </p:spPr>
      </p:pic>
      <p:sp>
        <p:nvSpPr>
          <p:cNvPr id="5" name="TextBox 4">
            <a:extLst>
              <a:ext uri="{FF2B5EF4-FFF2-40B4-BE49-F238E27FC236}">
                <a16:creationId xmlns:a16="http://schemas.microsoft.com/office/drawing/2014/main" id="{ADB6C683-F6E0-44DB-CFFC-66E328BBBF98}"/>
              </a:ext>
            </a:extLst>
          </p:cNvPr>
          <p:cNvSpPr txBox="1"/>
          <p:nvPr/>
        </p:nvSpPr>
        <p:spPr>
          <a:xfrm>
            <a:off x="11887200" y="1711807"/>
            <a:ext cx="5820229" cy="5632311"/>
          </a:xfrm>
          <a:prstGeom prst="rect">
            <a:avLst/>
          </a:prstGeom>
          <a:noFill/>
        </p:spPr>
        <p:txBody>
          <a:bodyPr wrap="square" rtlCol="0">
            <a:spAutoFit/>
          </a:bodyPr>
          <a:lstStyle/>
          <a:p>
            <a:pPr marL="228600" indent="-228600">
              <a:buFont typeface="+mj-lt"/>
              <a:buAutoNum type="arabicPeriod" startAt="7"/>
            </a:pPr>
            <a:r>
              <a:rPr lang="en-NZ" sz="2000" b="1" dirty="0">
                <a:solidFill>
                  <a:schemeClr val="bg2">
                    <a:lumMod val="10000"/>
                  </a:schemeClr>
                </a:solidFill>
                <a:latin typeface="Arial" panose="020B0604020202020204" pitchFamily="34" charset="0"/>
                <a:cs typeface="Arial" panose="020B0604020202020204" pitchFamily="34" charset="0"/>
              </a:rPr>
              <a:t>Programming in progress</a:t>
            </a:r>
          </a:p>
          <a:p>
            <a:endParaRPr lang="en-NZ" sz="2000" dirty="0">
              <a:solidFill>
                <a:schemeClr val="bg2">
                  <a:lumMod val="10000"/>
                </a:schemeClr>
              </a:solidFill>
              <a:latin typeface="Arial" panose="020B0604020202020204" pitchFamily="34" charset="0"/>
              <a:cs typeface="Arial" panose="020B0604020202020204" pitchFamily="34" charset="0"/>
            </a:endParaRPr>
          </a:p>
          <a:p>
            <a:r>
              <a:rPr lang="en-NZ" sz="2000" dirty="0">
                <a:solidFill>
                  <a:schemeClr val="bg2">
                    <a:lumMod val="10000"/>
                  </a:schemeClr>
                </a:solidFill>
                <a:latin typeface="Arial" panose="020B0604020202020204" pitchFamily="34" charset="0"/>
                <a:cs typeface="Arial" panose="020B0604020202020204" pitchFamily="34" charset="0"/>
              </a:rPr>
              <a:t>Programming automatically starts when all required details have been successfully entered. The banner </a:t>
            </a:r>
            <a:r>
              <a:rPr lang="en-US" sz="2000" dirty="0">
                <a:solidFill>
                  <a:schemeClr val="bg2">
                    <a:lumMod val="10000"/>
                  </a:schemeClr>
                </a:solidFill>
                <a:latin typeface="Arial" panose="020B0604020202020204" pitchFamily="34" charset="0"/>
                <a:cs typeface="Arial" panose="020B0604020202020204" pitchFamily="34" charset="0"/>
              </a:rPr>
              <a:t>color</a:t>
            </a:r>
            <a:r>
              <a:rPr lang="en-NZ" sz="2000" dirty="0">
                <a:solidFill>
                  <a:schemeClr val="bg2">
                    <a:lumMod val="10000"/>
                  </a:schemeClr>
                </a:solidFill>
                <a:latin typeface="Arial" panose="020B0604020202020204" pitchFamily="34" charset="0"/>
                <a:cs typeface="Arial" panose="020B0604020202020204" pitchFamily="34" charset="0"/>
              </a:rPr>
              <a:t> will change to yellow during configuration.</a:t>
            </a:r>
          </a:p>
          <a:p>
            <a:endParaRPr lang="en-NZ" sz="2000" dirty="0">
              <a:solidFill>
                <a:schemeClr val="bg2">
                  <a:lumMod val="10000"/>
                </a:schemeClr>
              </a:solidFill>
              <a:latin typeface="Arial" panose="020B0604020202020204" pitchFamily="34" charset="0"/>
              <a:cs typeface="Arial" panose="020B0604020202020204" pitchFamily="34" charset="0"/>
            </a:endParaRPr>
          </a:p>
          <a:p>
            <a:pPr marL="228600" indent="-228600">
              <a:buFont typeface="+mj-lt"/>
              <a:buAutoNum type="arabicPeriod" startAt="8"/>
            </a:pPr>
            <a:r>
              <a:rPr lang="en-NZ" sz="2000" b="1" dirty="0">
                <a:solidFill>
                  <a:schemeClr val="bg2">
                    <a:lumMod val="10000"/>
                  </a:schemeClr>
                </a:solidFill>
                <a:latin typeface="Arial" panose="020B0604020202020204" pitchFamily="34" charset="0"/>
                <a:cs typeface="Arial" panose="020B0604020202020204" pitchFamily="34" charset="0"/>
              </a:rPr>
              <a:t>Programming complete</a:t>
            </a:r>
            <a:endParaRPr lang="en-NZ" sz="2000" dirty="0">
              <a:solidFill>
                <a:schemeClr val="bg2">
                  <a:lumMod val="10000"/>
                </a:schemeClr>
              </a:solidFill>
              <a:latin typeface="Arial" panose="020B0604020202020204" pitchFamily="34" charset="0"/>
              <a:cs typeface="Arial" panose="020B0604020202020204" pitchFamily="34" charset="0"/>
            </a:endParaRPr>
          </a:p>
          <a:p>
            <a:endParaRPr lang="en-NZ" sz="2000" dirty="0">
              <a:solidFill>
                <a:schemeClr val="bg2">
                  <a:lumMod val="10000"/>
                </a:schemeClr>
              </a:solidFill>
              <a:latin typeface="Arial" panose="020B0604020202020204" pitchFamily="34" charset="0"/>
              <a:cs typeface="Arial" panose="020B0604020202020204" pitchFamily="34" charset="0"/>
            </a:endParaRPr>
          </a:p>
          <a:p>
            <a:r>
              <a:rPr lang="en-NZ" sz="2000" dirty="0">
                <a:solidFill>
                  <a:schemeClr val="bg2">
                    <a:lumMod val="10000"/>
                  </a:schemeClr>
                </a:solidFill>
                <a:latin typeface="Arial" panose="020B0604020202020204" pitchFamily="34" charset="0"/>
                <a:cs typeface="Arial" panose="020B0604020202020204" pitchFamily="34" charset="0"/>
              </a:rPr>
              <a:t>When programming of the SCS controller is completed, a status message is shown, and the banner </a:t>
            </a:r>
            <a:r>
              <a:rPr lang="en-US" sz="2000" dirty="0">
                <a:solidFill>
                  <a:schemeClr val="bg2">
                    <a:lumMod val="10000"/>
                  </a:schemeClr>
                </a:solidFill>
                <a:latin typeface="Arial" panose="020B0604020202020204" pitchFamily="34" charset="0"/>
                <a:cs typeface="Arial" panose="020B0604020202020204" pitchFamily="34" charset="0"/>
              </a:rPr>
              <a:t>color</a:t>
            </a:r>
            <a:r>
              <a:rPr lang="en-NZ" sz="2000" dirty="0">
                <a:solidFill>
                  <a:schemeClr val="bg2">
                    <a:lumMod val="10000"/>
                  </a:schemeClr>
                </a:solidFill>
                <a:latin typeface="Arial" panose="020B0604020202020204" pitchFamily="34" charset="0"/>
                <a:cs typeface="Arial" panose="020B0604020202020204" pitchFamily="34" charset="0"/>
              </a:rPr>
              <a:t> changes to green.</a:t>
            </a:r>
          </a:p>
          <a:p>
            <a:endParaRPr lang="en-NZ" sz="2000" dirty="0">
              <a:solidFill>
                <a:schemeClr val="bg2">
                  <a:lumMod val="10000"/>
                </a:schemeClr>
              </a:solidFill>
              <a:latin typeface="Arial" panose="020B0604020202020204" pitchFamily="34" charset="0"/>
              <a:cs typeface="Arial" panose="020B0604020202020204" pitchFamily="34" charset="0"/>
            </a:endParaRPr>
          </a:p>
          <a:p>
            <a:endParaRPr lang="en-NZ" sz="2000" dirty="0">
              <a:solidFill>
                <a:schemeClr val="bg2">
                  <a:lumMod val="10000"/>
                </a:schemeClr>
              </a:solidFill>
              <a:latin typeface="Arial" panose="020B0604020202020204" pitchFamily="34" charset="0"/>
              <a:cs typeface="Arial" panose="020B0604020202020204" pitchFamily="34" charset="0"/>
            </a:endParaRPr>
          </a:p>
          <a:p>
            <a:pPr marL="180000"/>
            <a:r>
              <a:rPr lang="en-NZ" sz="2000" dirty="0">
                <a:solidFill>
                  <a:schemeClr val="bg2">
                    <a:lumMod val="10000"/>
                  </a:schemeClr>
                </a:solidFill>
                <a:latin typeface="Arial" panose="020B0604020202020204" pitchFamily="34" charset="0"/>
                <a:cs typeface="Arial" panose="020B0604020202020204" pitchFamily="34" charset="0"/>
              </a:rPr>
              <a:t>	Please remove the SCS controller	from the Docking Cradle. The Cradle 	Programmer will instantly go back to 	“waiting for SCS” state, per step 4.</a:t>
            </a:r>
          </a:p>
        </p:txBody>
      </p:sp>
      <p:pic>
        <p:nvPicPr>
          <p:cNvPr id="7" name="Graphic 6" descr="Badge Tick1 outline">
            <a:extLst>
              <a:ext uri="{FF2B5EF4-FFF2-40B4-BE49-F238E27FC236}">
                <a16:creationId xmlns:a16="http://schemas.microsoft.com/office/drawing/2014/main" id="{B20C2EA0-1CAB-19EC-EF76-5EC4372A4DD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161689" y="6008914"/>
            <a:ext cx="616227" cy="616227"/>
          </a:xfrm>
          <a:prstGeom prst="rect">
            <a:avLst/>
          </a:prstGeom>
        </p:spPr>
      </p:pic>
    </p:spTree>
    <p:extLst>
      <p:ext uri="{BB962C8B-B14F-4D97-AF65-F5344CB8AC3E}">
        <p14:creationId xmlns:p14="http://schemas.microsoft.com/office/powerpoint/2010/main" val="22332499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Diagonal Corners Rounded 4">
            <a:extLst>
              <a:ext uri="{FF2B5EF4-FFF2-40B4-BE49-F238E27FC236}">
                <a16:creationId xmlns:a16="http://schemas.microsoft.com/office/drawing/2014/main" id="{AE147DBC-BEE1-4B52-29BC-9D7CB6CAF80B}"/>
              </a:ext>
            </a:extLst>
          </p:cNvPr>
          <p:cNvSpPr/>
          <p:nvPr/>
        </p:nvSpPr>
        <p:spPr>
          <a:xfrm>
            <a:off x="9710057" y="5704114"/>
            <a:ext cx="7997372" cy="1291772"/>
          </a:xfrm>
          <a:prstGeom prst="round2Diag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object 5">
            <a:extLst>
              <a:ext uri="{FF2B5EF4-FFF2-40B4-BE49-F238E27FC236}">
                <a16:creationId xmlns:a16="http://schemas.microsoft.com/office/drawing/2014/main" id="{BAE6D852-3AB4-E702-D4FB-84BCC3ED82FF}"/>
              </a:ext>
            </a:extLst>
          </p:cNvPr>
          <p:cNvSpPr txBox="1">
            <a:spLocks/>
          </p:cNvSpPr>
          <p:nvPr/>
        </p:nvSpPr>
        <p:spPr>
          <a:xfrm>
            <a:off x="960120" y="815483"/>
            <a:ext cx="13832048" cy="591187"/>
          </a:xfrm>
          <a:prstGeom prst="rect">
            <a:avLst/>
          </a:prstGeom>
        </p:spPr>
        <p:txBody>
          <a:bodyPr vert="horz" wrap="square" lIns="0" tIns="13970" rIns="0" bIns="0" rtlCol="0" anchor="t">
            <a:spAutoFit/>
          </a:bodyPr>
          <a:lstStyle>
            <a:lvl1pPr>
              <a:defRPr sz="3750" b="0" i="0">
                <a:solidFill>
                  <a:schemeClr val="bg1"/>
                </a:solidFill>
                <a:latin typeface="Arial"/>
                <a:ea typeface="+mj-ea"/>
                <a:cs typeface="Arial"/>
              </a:defRPr>
            </a:lvl1pPr>
          </a:lstStyle>
          <a:p>
            <a:pPr marL="12700">
              <a:spcBef>
                <a:spcPts val="110"/>
              </a:spcBef>
            </a:pPr>
            <a:r>
              <a:rPr lang="en-US" b="1" dirty="0">
                <a:solidFill>
                  <a:schemeClr val="tx1"/>
                </a:solidFill>
              </a:rPr>
              <a:t>Offline behaviour – 1 of 2</a:t>
            </a:r>
          </a:p>
        </p:txBody>
      </p:sp>
      <p:pic>
        <p:nvPicPr>
          <p:cNvPr id="3" name="Picture 2">
            <a:extLst>
              <a:ext uri="{FF2B5EF4-FFF2-40B4-BE49-F238E27FC236}">
                <a16:creationId xmlns:a16="http://schemas.microsoft.com/office/drawing/2014/main" id="{9FC1A3B4-7BDD-61B0-5136-41D07466A8C2}"/>
              </a:ext>
            </a:extLst>
          </p:cNvPr>
          <p:cNvPicPr>
            <a:picLocks noChangeAspect="1"/>
          </p:cNvPicPr>
          <p:nvPr/>
        </p:nvPicPr>
        <p:blipFill>
          <a:blip r:embed="rId3"/>
          <a:srcRect/>
          <a:stretch/>
        </p:blipFill>
        <p:spPr>
          <a:xfrm>
            <a:off x="960119" y="1603246"/>
            <a:ext cx="8535885" cy="6321554"/>
          </a:xfrm>
          <a:prstGeom prst="rect">
            <a:avLst/>
          </a:prstGeom>
          <a:effectLst>
            <a:outerShdw blurRad="101600" dist="50800" dir="5400000" algn="ctr" rotWithShape="0">
              <a:srgbClr val="000000">
                <a:alpha val="10000"/>
              </a:srgbClr>
            </a:outerShdw>
          </a:effectLst>
        </p:spPr>
      </p:pic>
      <p:sp>
        <p:nvSpPr>
          <p:cNvPr id="4" name="TextBox 3">
            <a:extLst>
              <a:ext uri="{FF2B5EF4-FFF2-40B4-BE49-F238E27FC236}">
                <a16:creationId xmlns:a16="http://schemas.microsoft.com/office/drawing/2014/main" id="{E25D9CAA-32E0-A393-2F5A-49DC5A86D538}"/>
              </a:ext>
            </a:extLst>
          </p:cNvPr>
          <p:cNvSpPr txBox="1"/>
          <p:nvPr/>
        </p:nvSpPr>
        <p:spPr>
          <a:xfrm>
            <a:off x="9666515" y="1566378"/>
            <a:ext cx="8040914" cy="8402300"/>
          </a:xfrm>
          <a:prstGeom prst="rect">
            <a:avLst/>
          </a:prstGeom>
          <a:noFill/>
        </p:spPr>
        <p:txBody>
          <a:bodyPr wrap="square" rtlCol="0">
            <a:spAutoFit/>
          </a:bodyPr>
          <a:lstStyle/>
          <a:p>
            <a:r>
              <a:rPr lang="en-NZ" sz="2000" dirty="0">
                <a:solidFill>
                  <a:schemeClr val="bg2">
                    <a:lumMod val="10000"/>
                  </a:schemeClr>
                </a:solidFill>
                <a:latin typeface="Arial" panose="020B0604020202020204" pitchFamily="34" charset="0"/>
                <a:cs typeface="Arial" panose="020B0604020202020204" pitchFamily="34" charset="0"/>
              </a:rPr>
              <a:t>Continuous internet connection is an important component in the programming process through Cradle Programmer, as it ensures the latest versions are always available and allows the software to upload all the information about programmed controllers and equipment records to the AoFrio Cloud (server).</a:t>
            </a:r>
          </a:p>
          <a:p>
            <a:endParaRPr lang="en-NZ" sz="2000" dirty="0">
              <a:solidFill>
                <a:schemeClr val="bg2">
                  <a:lumMod val="10000"/>
                </a:schemeClr>
              </a:solidFill>
              <a:latin typeface="Arial" panose="020B0604020202020204" pitchFamily="34" charset="0"/>
              <a:cs typeface="Arial" panose="020B0604020202020204" pitchFamily="34" charset="0"/>
            </a:endParaRPr>
          </a:p>
          <a:p>
            <a:r>
              <a:rPr lang="en-NZ" sz="2000" dirty="0">
                <a:solidFill>
                  <a:schemeClr val="bg2">
                    <a:lumMod val="10000"/>
                  </a:schemeClr>
                </a:solidFill>
                <a:latin typeface="Arial" panose="020B0604020202020204" pitchFamily="34" charset="0"/>
                <a:cs typeface="Arial" panose="020B0604020202020204" pitchFamily="34" charset="0"/>
              </a:rPr>
              <a:t>If the connection is lost during the programming process, however, the process will not be interrupted.</a:t>
            </a:r>
          </a:p>
          <a:p>
            <a:endParaRPr lang="en-NZ" sz="2000" dirty="0">
              <a:solidFill>
                <a:schemeClr val="bg2">
                  <a:lumMod val="10000"/>
                </a:schemeClr>
              </a:solidFill>
              <a:latin typeface="Arial" panose="020B0604020202020204" pitchFamily="34" charset="0"/>
              <a:cs typeface="Arial" panose="020B0604020202020204" pitchFamily="34" charset="0"/>
            </a:endParaRPr>
          </a:p>
          <a:p>
            <a:r>
              <a:rPr lang="en-NZ" sz="2000" dirty="0">
                <a:solidFill>
                  <a:schemeClr val="bg2">
                    <a:lumMod val="10000"/>
                  </a:schemeClr>
                </a:solidFill>
                <a:latin typeface="Arial" panose="020B0604020202020204" pitchFamily="34" charset="0"/>
                <a:cs typeface="Arial" panose="020B0604020202020204" pitchFamily="34" charset="0"/>
              </a:rPr>
              <a:t>The Cradle Programmer was designed to continue operation with the locally saved copies of the firmware, parameter, and configuration files, while also locally saving the programming records until a successful internet connection is re-established.</a:t>
            </a:r>
          </a:p>
          <a:p>
            <a:endParaRPr lang="en-NZ" sz="2000" dirty="0">
              <a:solidFill>
                <a:schemeClr val="bg2">
                  <a:lumMod val="10000"/>
                </a:schemeClr>
              </a:solidFill>
              <a:latin typeface="Arial" panose="020B0604020202020204" pitchFamily="34" charset="0"/>
              <a:cs typeface="Arial" panose="020B0604020202020204" pitchFamily="34" charset="0"/>
            </a:endParaRPr>
          </a:p>
          <a:p>
            <a:pPr marL="180000"/>
            <a:r>
              <a:rPr lang="en-NZ" sz="2000" dirty="0">
                <a:solidFill>
                  <a:schemeClr val="bg2">
                    <a:lumMod val="10000"/>
                  </a:schemeClr>
                </a:solidFill>
                <a:latin typeface="Arial" panose="020B0604020202020204" pitchFamily="34" charset="0"/>
                <a:cs typeface="Arial" panose="020B0604020202020204" pitchFamily="34" charset="0"/>
              </a:rPr>
              <a:t>	When the PC or laptop with the Cradle Programmer is online 	(connected to the internet) records get uploaded to the server 	immediately at the time of programming.</a:t>
            </a:r>
          </a:p>
          <a:p>
            <a:pPr marL="180000"/>
            <a:endParaRPr lang="en-NZ" sz="2000" dirty="0">
              <a:solidFill>
                <a:schemeClr val="bg2">
                  <a:lumMod val="10000"/>
                </a:schemeClr>
              </a:solidFill>
              <a:latin typeface="Arial" panose="020B0604020202020204" pitchFamily="34" charset="0"/>
              <a:cs typeface="Arial" panose="020B0604020202020204" pitchFamily="34" charset="0"/>
            </a:endParaRPr>
          </a:p>
          <a:p>
            <a:pPr marL="228600" indent="-228600">
              <a:buFont typeface="+mj-lt"/>
              <a:buAutoNum type="arabicPeriod"/>
            </a:pPr>
            <a:r>
              <a:rPr lang="en-NZ" sz="2000" dirty="0">
                <a:solidFill>
                  <a:schemeClr val="bg2">
                    <a:lumMod val="10000"/>
                  </a:schemeClr>
                </a:solidFill>
                <a:latin typeface="Arial" panose="020B0604020202020204" pitchFamily="34" charset="0"/>
                <a:cs typeface="Arial" panose="020B0604020202020204" pitchFamily="34" charset="0"/>
              </a:rPr>
              <a:t>Internet connection display icon.</a:t>
            </a:r>
          </a:p>
          <a:p>
            <a:endParaRPr lang="en-NZ" sz="2000" dirty="0">
              <a:solidFill>
                <a:schemeClr val="bg2">
                  <a:lumMod val="10000"/>
                </a:schemeClr>
              </a:solidFill>
              <a:latin typeface="Arial" panose="020B0604020202020204" pitchFamily="34" charset="0"/>
              <a:cs typeface="Arial" panose="020B0604020202020204" pitchFamily="34" charset="0"/>
            </a:endParaRPr>
          </a:p>
          <a:p>
            <a:r>
              <a:rPr lang="en-NZ" sz="2000" dirty="0">
                <a:solidFill>
                  <a:schemeClr val="bg2">
                    <a:lumMod val="10000"/>
                  </a:schemeClr>
                </a:solidFill>
                <a:latin typeface="Arial" panose="020B0604020202020204" pitchFamily="34" charset="0"/>
                <a:cs typeface="Arial" panose="020B0604020202020204" pitchFamily="34" charset="0"/>
              </a:rPr>
              <a:t>If there is an X inside the cloud icon on the top right, the Cradle Programmer is offline.</a:t>
            </a:r>
          </a:p>
          <a:p>
            <a:endParaRPr lang="en-NZ" sz="2000" dirty="0">
              <a:solidFill>
                <a:schemeClr val="bg2">
                  <a:lumMod val="10000"/>
                </a:schemeClr>
              </a:solidFill>
              <a:latin typeface="Arial" panose="020B0604020202020204" pitchFamily="34" charset="0"/>
              <a:cs typeface="Arial" panose="020B0604020202020204" pitchFamily="34" charset="0"/>
            </a:endParaRPr>
          </a:p>
          <a:p>
            <a:pPr marL="228600" indent="-228600">
              <a:buFont typeface="+mj-lt"/>
              <a:buAutoNum type="arabicPeriod" startAt="2"/>
            </a:pPr>
            <a:r>
              <a:rPr lang="en-NZ" sz="2000" dirty="0">
                <a:solidFill>
                  <a:schemeClr val="bg2">
                    <a:lumMod val="10000"/>
                  </a:schemeClr>
                </a:solidFill>
                <a:latin typeface="Arial" panose="020B0604020202020204" pitchFamily="34" charset="0"/>
                <a:cs typeface="Arial" panose="020B0604020202020204" pitchFamily="34" charset="0"/>
              </a:rPr>
              <a:t>A message displaying the number of unsent records stored on the local PC is also shown.</a:t>
            </a:r>
          </a:p>
          <a:p>
            <a:endParaRPr lang="en-NZ" sz="2000" dirty="0">
              <a:solidFill>
                <a:schemeClr val="bg2">
                  <a:lumMod val="10000"/>
                </a:schemeClr>
              </a:solidFill>
              <a:latin typeface="Arial" panose="020B0604020202020204" pitchFamily="34" charset="0"/>
              <a:cs typeface="Arial" panose="020B0604020202020204" pitchFamily="34" charset="0"/>
            </a:endParaRPr>
          </a:p>
          <a:p>
            <a:endParaRPr lang="en-NZ" sz="2000" dirty="0">
              <a:solidFill>
                <a:schemeClr val="bg2">
                  <a:lumMod val="10000"/>
                </a:schemeClr>
              </a:solidFill>
              <a:latin typeface="Arial" panose="020B0604020202020204" pitchFamily="34" charset="0"/>
              <a:cs typeface="Arial" panose="020B0604020202020204" pitchFamily="34" charset="0"/>
            </a:endParaRPr>
          </a:p>
        </p:txBody>
      </p:sp>
      <p:pic>
        <p:nvPicPr>
          <p:cNvPr id="6" name="Graphic 5" descr="Badge Tick1 outline">
            <a:extLst>
              <a:ext uri="{FF2B5EF4-FFF2-40B4-BE49-F238E27FC236}">
                <a16:creationId xmlns:a16="http://schemas.microsoft.com/office/drawing/2014/main" id="{6DA8992C-30CE-314E-6748-E62820EFDD3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97460" y="5892800"/>
            <a:ext cx="616227" cy="616227"/>
          </a:xfrm>
          <a:prstGeom prst="rect">
            <a:avLst/>
          </a:prstGeom>
        </p:spPr>
      </p:pic>
    </p:spTree>
    <p:extLst>
      <p:ext uri="{BB962C8B-B14F-4D97-AF65-F5344CB8AC3E}">
        <p14:creationId xmlns:p14="http://schemas.microsoft.com/office/powerpoint/2010/main" val="23091693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Diagonal Corners Rounded 4">
            <a:extLst>
              <a:ext uri="{FF2B5EF4-FFF2-40B4-BE49-F238E27FC236}">
                <a16:creationId xmlns:a16="http://schemas.microsoft.com/office/drawing/2014/main" id="{0E272B3C-E535-3B0A-B0CC-4429771C4E9B}"/>
              </a:ext>
            </a:extLst>
          </p:cNvPr>
          <p:cNvSpPr/>
          <p:nvPr/>
        </p:nvSpPr>
        <p:spPr>
          <a:xfrm>
            <a:off x="9332686" y="2989943"/>
            <a:ext cx="8534400" cy="928914"/>
          </a:xfrm>
          <a:prstGeom prst="round2Diag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Rectangle: Diagonal Corners Rounded 5">
            <a:extLst>
              <a:ext uri="{FF2B5EF4-FFF2-40B4-BE49-F238E27FC236}">
                <a16:creationId xmlns:a16="http://schemas.microsoft.com/office/drawing/2014/main" id="{BEC0CF20-BFAE-7D24-34FC-A3210185531C}"/>
              </a:ext>
            </a:extLst>
          </p:cNvPr>
          <p:cNvSpPr/>
          <p:nvPr/>
        </p:nvSpPr>
        <p:spPr>
          <a:xfrm>
            <a:off x="9304010" y="6967193"/>
            <a:ext cx="8534400" cy="1446355"/>
          </a:xfrm>
          <a:prstGeom prst="round2DiagRect">
            <a:avLst/>
          </a:prstGeom>
          <a:solidFill>
            <a:srgbClr val="E89A6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object 5">
            <a:extLst>
              <a:ext uri="{FF2B5EF4-FFF2-40B4-BE49-F238E27FC236}">
                <a16:creationId xmlns:a16="http://schemas.microsoft.com/office/drawing/2014/main" id="{BAE6D852-3AB4-E702-D4FB-84BCC3ED82FF}"/>
              </a:ext>
            </a:extLst>
          </p:cNvPr>
          <p:cNvSpPr txBox="1">
            <a:spLocks/>
          </p:cNvSpPr>
          <p:nvPr/>
        </p:nvSpPr>
        <p:spPr>
          <a:xfrm>
            <a:off x="960120" y="815483"/>
            <a:ext cx="13832048" cy="591187"/>
          </a:xfrm>
          <a:prstGeom prst="rect">
            <a:avLst/>
          </a:prstGeom>
        </p:spPr>
        <p:txBody>
          <a:bodyPr vert="horz" wrap="square" lIns="0" tIns="13970" rIns="0" bIns="0" rtlCol="0" anchor="t">
            <a:spAutoFit/>
          </a:bodyPr>
          <a:lstStyle>
            <a:lvl1pPr>
              <a:defRPr sz="3750" b="0" i="0">
                <a:solidFill>
                  <a:schemeClr val="bg1"/>
                </a:solidFill>
                <a:latin typeface="Arial"/>
                <a:ea typeface="+mj-ea"/>
                <a:cs typeface="Arial"/>
              </a:defRPr>
            </a:lvl1pPr>
          </a:lstStyle>
          <a:p>
            <a:pPr marL="12700">
              <a:spcBef>
                <a:spcPts val="110"/>
              </a:spcBef>
            </a:pPr>
            <a:r>
              <a:rPr lang="en-US" b="1" dirty="0">
                <a:solidFill>
                  <a:schemeClr val="tx1"/>
                </a:solidFill>
              </a:rPr>
              <a:t>Offline behaviour – 2 of 2</a:t>
            </a:r>
          </a:p>
        </p:txBody>
      </p:sp>
      <p:pic>
        <p:nvPicPr>
          <p:cNvPr id="3" name="Picture 2">
            <a:extLst>
              <a:ext uri="{FF2B5EF4-FFF2-40B4-BE49-F238E27FC236}">
                <a16:creationId xmlns:a16="http://schemas.microsoft.com/office/drawing/2014/main" id="{A8D865ED-0D93-1819-48CB-184A421A0228}"/>
              </a:ext>
            </a:extLst>
          </p:cNvPr>
          <p:cNvPicPr>
            <a:picLocks noChangeAspect="1"/>
          </p:cNvPicPr>
          <p:nvPr/>
        </p:nvPicPr>
        <p:blipFill>
          <a:blip r:embed="rId3"/>
          <a:srcRect/>
          <a:stretch/>
        </p:blipFill>
        <p:spPr>
          <a:xfrm>
            <a:off x="960120" y="1550132"/>
            <a:ext cx="8183880" cy="6345976"/>
          </a:xfrm>
          <a:prstGeom prst="rect">
            <a:avLst/>
          </a:prstGeom>
          <a:effectLst>
            <a:outerShdw blurRad="101600" dist="50800" dir="5400000" algn="ctr" rotWithShape="0">
              <a:srgbClr val="000000">
                <a:alpha val="10000"/>
              </a:srgbClr>
            </a:outerShdw>
          </a:effectLst>
        </p:spPr>
      </p:pic>
      <p:sp>
        <p:nvSpPr>
          <p:cNvPr id="4" name="TextBox 3">
            <a:extLst>
              <a:ext uri="{FF2B5EF4-FFF2-40B4-BE49-F238E27FC236}">
                <a16:creationId xmlns:a16="http://schemas.microsoft.com/office/drawing/2014/main" id="{9E8A3F42-C395-45DE-C077-DEA023340E2A}"/>
              </a:ext>
            </a:extLst>
          </p:cNvPr>
          <p:cNvSpPr txBox="1"/>
          <p:nvPr/>
        </p:nvSpPr>
        <p:spPr>
          <a:xfrm>
            <a:off x="9304010" y="1550132"/>
            <a:ext cx="8577589" cy="6863417"/>
          </a:xfrm>
          <a:prstGeom prst="rect">
            <a:avLst/>
          </a:prstGeom>
          <a:noFill/>
        </p:spPr>
        <p:txBody>
          <a:bodyPr wrap="square" rtlCol="0">
            <a:spAutoFit/>
          </a:bodyPr>
          <a:lstStyle/>
          <a:p>
            <a:r>
              <a:rPr lang="en-NZ" sz="2000" b="1" dirty="0">
                <a:solidFill>
                  <a:schemeClr val="bg2">
                    <a:lumMod val="10000"/>
                  </a:schemeClr>
                </a:solidFill>
                <a:latin typeface="Arial" panose="020B0604020202020204" pitchFamily="34" charset="0"/>
                <a:cs typeface="Arial" panose="020B0604020202020204" pitchFamily="34" charset="0"/>
              </a:rPr>
              <a:t>Unsent records reminder feature</a:t>
            </a:r>
            <a:endParaRPr lang="en-NZ" sz="2000" dirty="0">
              <a:solidFill>
                <a:schemeClr val="bg2">
                  <a:lumMod val="10000"/>
                </a:schemeClr>
              </a:solidFill>
              <a:latin typeface="Arial" panose="020B0604020202020204" pitchFamily="34" charset="0"/>
              <a:cs typeface="Arial" panose="020B0604020202020204" pitchFamily="34" charset="0"/>
            </a:endParaRPr>
          </a:p>
          <a:p>
            <a:endParaRPr lang="en-NZ" sz="2000" dirty="0">
              <a:solidFill>
                <a:schemeClr val="bg2">
                  <a:lumMod val="10000"/>
                </a:schemeClr>
              </a:solidFill>
              <a:latin typeface="Arial" panose="020B0604020202020204" pitchFamily="34" charset="0"/>
              <a:cs typeface="Arial" panose="020B0604020202020204" pitchFamily="34" charset="0"/>
            </a:endParaRPr>
          </a:p>
          <a:p>
            <a:r>
              <a:rPr lang="en-NZ" sz="2000" dirty="0">
                <a:solidFill>
                  <a:schemeClr val="bg2">
                    <a:lumMod val="10000"/>
                  </a:schemeClr>
                </a:solidFill>
                <a:latin typeface="Arial" panose="020B0604020202020204" pitchFamily="34" charset="0"/>
                <a:cs typeface="Arial" panose="020B0604020202020204" pitchFamily="34" charset="0"/>
              </a:rPr>
              <a:t>You may setup a reminder to display when 100 records have not been uploaded to the server.</a:t>
            </a:r>
          </a:p>
          <a:p>
            <a:endParaRPr lang="en-NZ" sz="2000" dirty="0">
              <a:solidFill>
                <a:schemeClr val="bg2">
                  <a:lumMod val="10000"/>
                </a:schemeClr>
              </a:solidFill>
              <a:latin typeface="Arial" panose="020B0604020202020204" pitchFamily="34" charset="0"/>
              <a:cs typeface="Arial" panose="020B0604020202020204" pitchFamily="34" charset="0"/>
            </a:endParaRPr>
          </a:p>
          <a:p>
            <a:pPr marL="180000"/>
            <a:r>
              <a:rPr lang="en-NZ" sz="2000" dirty="0">
                <a:solidFill>
                  <a:schemeClr val="bg2">
                    <a:lumMod val="10000"/>
                  </a:schemeClr>
                </a:solidFill>
                <a:latin typeface="Arial" panose="020B0604020202020204" pitchFamily="34" charset="0"/>
                <a:cs typeface="Arial" panose="020B0604020202020204" pitchFamily="34" charset="0"/>
              </a:rPr>
              <a:t>	The default number of unsent records is 100. This may be 	changed upon request to your AoFrio representative.</a:t>
            </a:r>
          </a:p>
          <a:p>
            <a:pPr marL="180000"/>
            <a:endParaRPr lang="en-NZ" sz="2000" dirty="0">
              <a:solidFill>
                <a:schemeClr val="bg2">
                  <a:lumMod val="10000"/>
                </a:schemeClr>
              </a:solidFill>
              <a:latin typeface="Arial" panose="020B0604020202020204" pitchFamily="34" charset="0"/>
              <a:cs typeface="Arial" panose="020B0604020202020204" pitchFamily="34" charset="0"/>
            </a:endParaRPr>
          </a:p>
          <a:p>
            <a:pPr marL="228600" indent="-228600">
              <a:buFont typeface="+mj-lt"/>
              <a:buAutoNum type="arabicPeriod"/>
            </a:pPr>
            <a:r>
              <a:rPr lang="en-NZ" sz="2000" dirty="0">
                <a:solidFill>
                  <a:schemeClr val="bg2">
                    <a:lumMod val="10000"/>
                  </a:schemeClr>
                </a:solidFill>
                <a:latin typeface="Arial" panose="020B0604020202020204" pitchFamily="34" charset="0"/>
                <a:cs typeface="Arial" panose="020B0604020202020204" pitchFamily="34" charset="0"/>
              </a:rPr>
              <a:t>Navigate to the SETTINGS tab.</a:t>
            </a:r>
          </a:p>
          <a:p>
            <a:pPr marL="228600" indent="-228600">
              <a:buFont typeface="+mj-lt"/>
              <a:buAutoNum type="arabicPeriod"/>
            </a:pPr>
            <a:endParaRPr lang="en-NZ" sz="2000" dirty="0">
              <a:solidFill>
                <a:schemeClr val="bg2">
                  <a:lumMod val="10000"/>
                </a:schemeClr>
              </a:solidFill>
              <a:latin typeface="Arial" panose="020B0604020202020204" pitchFamily="34" charset="0"/>
              <a:cs typeface="Arial" panose="020B0604020202020204" pitchFamily="34" charset="0"/>
            </a:endParaRPr>
          </a:p>
          <a:p>
            <a:pPr marL="228600" indent="-228600">
              <a:buFont typeface="+mj-lt"/>
              <a:buAutoNum type="arabicPeriod"/>
            </a:pPr>
            <a:r>
              <a:rPr lang="en-NZ" sz="2000" dirty="0">
                <a:solidFill>
                  <a:schemeClr val="bg2">
                    <a:lumMod val="10000"/>
                  </a:schemeClr>
                </a:solidFill>
                <a:latin typeface="Arial" panose="020B0604020202020204" pitchFamily="34" charset="0"/>
                <a:cs typeface="Arial" panose="020B0604020202020204" pitchFamily="34" charset="0"/>
              </a:rPr>
              <a:t>Access the </a:t>
            </a:r>
            <a:r>
              <a:rPr lang="en-NZ" sz="2000" b="1" dirty="0">
                <a:solidFill>
                  <a:schemeClr val="bg2">
                    <a:lumMod val="10000"/>
                  </a:schemeClr>
                </a:solidFill>
                <a:latin typeface="Arial" panose="020B0604020202020204" pitchFamily="34" charset="0"/>
                <a:cs typeface="Arial" panose="020B0604020202020204" pitchFamily="34" charset="0"/>
              </a:rPr>
              <a:t>APPLICATION</a:t>
            </a:r>
            <a:r>
              <a:rPr lang="en-NZ" sz="2000" dirty="0">
                <a:solidFill>
                  <a:schemeClr val="bg2">
                    <a:lumMod val="10000"/>
                  </a:schemeClr>
                </a:solidFill>
                <a:latin typeface="Arial" panose="020B0604020202020204" pitchFamily="34" charset="0"/>
                <a:cs typeface="Arial" panose="020B0604020202020204" pitchFamily="34" charset="0"/>
              </a:rPr>
              <a:t> submenu.</a:t>
            </a:r>
          </a:p>
          <a:p>
            <a:pPr marL="228600" indent="-228600">
              <a:buFont typeface="+mj-lt"/>
              <a:buAutoNum type="arabicPeriod"/>
            </a:pPr>
            <a:endParaRPr lang="en-NZ" sz="2000" dirty="0">
              <a:solidFill>
                <a:schemeClr val="bg2">
                  <a:lumMod val="10000"/>
                </a:schemeClr>
              </a:solidFill>
              <a:latin typeface="Arial" panose="020B0604020202020204" pitchFamily="34" charset="0"/>
              <a:cs typeface="Arial" panose="020B0604020202020204" pitchFamily="34" charset="0"/>
            </a:endParaRPr>
          </a:p>
          <a:p>
            <a:pPr marL="228600" indent="-228600">
              <a:buFont typeface="+mj-lt"/>
              <a:buAutoNum type="arabicPeriod"/>
            </a:pPr>
            <a:r>
              <a:rPr lang="en-NZ" sz="2000" dirty="0">
                <a:solidFill>
                  <a:schemeClr val="bg2">
                    <a:lumMod val="10000"/>
                  </a:schemeClr>
                </a:solidFill>
                <a:latin typeface="Arial" panose="020B0604020202020204" pitchFamily="34" charset="0"/>
                <a:cs typeface="Arial" panose="020B0604020202020204" pitchFamily="34" charset="0"/>
              </a:rPr>
              <a:t>Select </a:t>
            </a:r>
            <a:r>
              <a:rPr lang="en-NZ" sz="2000" b="1" dirty="0">
                <a:solidFill>
                  <a:schemeClr val="bg2">
                    <a:lumMod val="10000"/>
                  </a:schemeClr>
                </a:solidFill>
                <a:latin typeface="Arial" panose="020B0604020202020204" pitchFamily="34" charset="0"/>
                <a:cs typeface="Arial" panose="020B0604020202020204" pitchFamily="34" charset="0"/>
              </a:rPr>
              <a:t>SHOW UNSENT RECORDS WARNING</a:t>
            </a:r>
            <a:r>
              <a:rPr lang="en-NZ" sz="2000" dirty="0">
                <a:solidFill>
                  <a:schemeClr val="bg2">
                    <a:lumMod val="10000"/>
                  </a:schemeClr>
                </a:solidFill>
                <a:latin typeface="Arial" panose="020B0604020202020204" pitchFamily="34" charset="0"/>
                <a:cs typeface="Arial" panose="020B0604020202020204" pitchFamily="34" charset="0"/>
              </a:rPr>
              <a:t>.</a:t>
            </a:r>
          </a:p>
          <a:p>
            <a:endParaRPr lang="en-NZ" sz="2000" dirty="0">
              <a:solidFill>
                <a:schemeClr val="bg2">
                  <a:lumMod val="10000"/>
                </a:schemeClr>
              </a:solidFill>
              <a:latin typeface="Arial" panose="020B0604020202020204" pitchFamily="34" charset="0"/>
              <a:cs typeface="Arial" panose="020B0604020202020204" pitchFamily="34" charset="0"/>
            </a:endParaRPr>
          </a:p>
          <a:p>
            <a:r>
              <a:rPr lang="en-NZ" sz="2000" dirty="0">
                <a:solidFill>
                  <a:schemeClr val="bg2">
                    <a:lumMod val="10000"/>
                  </a:schemeClr>
                </a:solidFill>
                <a:latin typeface="Arial" panose="020B0604020202020204" pitchFamily="34" charset="0"/>
                <a:cs typeface="Arial" panose="020B0604020202020204" pitchFamily="34" charset="0"/>
              </a:rPr>
              <a:t>When this feature is used, the user will be presented with a warning that requires a randomly generated number to be typed to proceed with programming.</a:t>
            </a:r>
          </a:p>
          <a:p>
            <a:endParaRPr lang="en-NZ" sz="2000" dirty="0">
              <a:solidFill>
                <a:schemeClr val="bg2">
                  <a:lumMod val="10000"/>
                </a:schemeClr>
              </a:solidFill>
              <a:latin typeface="Arial" panose="020B0604020202020204" pitchFamily="34" charset="0"/>
              <a:cs typeface="Arial" panose="020B0604020202020204" pitchFamily="34" charset="0"/>
            </a:endParaRPr>
          </a:p>
          <a:p>
            <a:pPr marL="180000"/>
            <a:r>
              <a:rPr lang="en-NZ" sz="2000" dirty="0">
                <a:solidFill>
                  <a:schemeClr val="bg2">
                    <a:lumMod val="10000"/>
                  </a:schemeClr>
                </a:solidFill>
                <a:latin typeface="Arial" panose="020B0604020202020204" pitchFamily="34" charset="0"/>
                <a:cs typeface="Arial" panose="020B0604020202020204" pitchFamily="34" charset="0"/>
              </a:rPr>
              <a:t>	Please ensure to regularly connect your PC/laptop to the internet 	when the Cradle Programmer is running, allowing any unsent 	records to be uploaded to the server. Each record usually takes 2-	3 seconds to sync with the server.</a:t>
            </a:r>
          </a:p>
        </p:txBody>
      </p:sp>
      <p:pic>
        <p:nvPicPr>
          <p:cNvPr id="7" name="Graphic 6" descr="Badge Tick1 outline">
            <a:extLst>
              <a:ext uri="{FF2B5EF4-FFF2-40B4-BE49-F238E27FC236}">
                <a16:creationId xmlns:a16="http://schemas.microsoft.com/office/drawing/2014/main" id="{4AFC5222-D14A-DED5-B50E-E9667BD1E12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49117" y="3146286"/>
            <a:ext cx="616227" cy="616227"/>
          </a:xfrm>
          <a:prstGeom prst="rect">
            <a:avLst/>
          </a:prstGeom>
        </p:spPr>
      </p:pic>
      <p:pic>
        <p:nvPicPr>
          <p:cNvPr id="8" name="Graphic 7" descr="Warning outline">
            <a:extLst>
              <a:ext uri="{FF2B5EF4-FFF2-40B4-BE49-F238E27FC236}">
                <a16:creationId xmlns:a16="http://schemas.microsoft.com/office/drawing/2014/main" id="{83FDC770-4BBF-B8D4-4735-D1898D5C183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629823" y="7116830"/>
            <a:ext cx="454814" cy="435187"/>
          </a:xfrm>
          <a:prstGeom prst="rect">
            <a:avLst/>
          </a:prstGeom>
        </p:spPr>
      </p:pic>
      <p:pic>
        <p:nvPicPr>
          <p:cNvPr id="9" name="Picture 8">
            <a:extLst>
              <a:ext uri="{FF2B5EF4-FFF2-40B4-BE49-F238E27FC236}">
                <a16:creationId xmlns:a16="http://schemas.microsoft.com/office/drawing/2014/main" id="{8312C95A-5539-E741-F04D-A34A9C9BB4C6}"/>
              </a:ext>
            </a:extLst>
          </p:cNvPr>
          <p:cNvPicPr>
            <a:picLocks noChangeAspect="1"/>
          </p:cNvPicPr>
          <p:nvPr/>
        </p:nvPicPr>
        <p:blipFill>
          <a:blip r:embed="rId8"/>
          <a:srcRect/>
          <a:stretch/>
        </p:blipFill>
        <p:spPr>
          <a:xfrm>
            <a:off x="5286559" y="5615650"/>
            <a:ext cx="3570733" cy="1936367"/>
          </a:xfrm>
          <a:prstGeom prst="rect">
            <a:avLst/>
          </a:prstGeom>
          <a:effectLst>
            <a:outerShdw blurRad="101600" dist="50800" dir="5400000" algn="ctr" rotWithShape="0">
              <a:srgbClr val="000000">
                <a:alpha val="10000"/>
              </a:srgbClr>
            </a:outerShdw>
          </a:effectLst>
        </p:spPr>
      </p:pic>
    </p:spTree>
    <p:extLst>
      <p:ext uri="{BB962C8B-B14F-4D97-AF65-F5344CB8AC3E}">
        <p14:creationId xmlns:p14="http://schemas.microsoft.com/office/powerpoint/2010/main" val="39592427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85EAB-359D-6BF1-7BEA-A8B1956513F4}"/>
              </a:ext>
            </a:extLst>
          </p:cNvPr>
          <p:cNvSpPr>
            <a:spLocks noGrp="1"/>
          </p:cNvSpPr>
          <p:nvPr>
            <p:ph type="title"/>
          </p:nvPr>
        </p:nvSpPr>
        <p:spPr>
          <a:xfrm>
            <a:off x="943429" y="4229100"/>
            <a:ext cx="16658771" cy="1219200"/>
          </a:xfrm>
        </p:spPr>
        <p:txBody>
          <a:bodyPr/>
          <a:lstStyle/>
          <a:p>
            <a:pPr algn="l"/>
            <a:r>
              <a:rPr lang="en-US" sz="8800" dirty="0"/>
              <a:t>Cradle Programmer</a:t>
            </a:r>
            <a:br>
              <a:rPr lang="en-US" sz="4800" b="0" dirty="0"/>
            </a:br>
            <a:r>
              <a:rPr lang="en-US" sz="4800" b="0" dirty="0"/>
              <a:t>Advanced instructions</a:t>
            </a:r>
          </a:p>
        </p:txBody>
      </p:sp>
    </p:spTree>
    <p:extLst>
      <p:ext uri="{BB962C8B-B14F-4D97-AF65-F5344CB8AC3E}">
        <p14:creationId xmlns:p14="http://schemas.microsoft.com/office/powerpoint/2010/main" val="7761405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5">
            <a:extLst>
              <a:ext uri="{FF2B5EF4-FFF2-40B4-BE49-F238E27FC236}">
                <a16:creationId xmlns:a16="http://schemas.microsoft.com/office/drawing/2014/main" id="{BAE6D852-3AB4-E702-D4FB-84BCC3ED82FF}"/>
              </a:ext>
            </a:extLst>
          </p:cNvPr>
          <p:cNvSpPr txBox="1">
            <a:spLocks/>
          </p:cNvSpPr>
          <p:nvPr/>
        </p:nvSpPr>
        <p:spPr>
          <a:xfrm>
            <a:off x="960120" y="815483"/>
            <a:ext cx="13832048" cy="591187"/>
          </a:xfrm>
          <a:prstGeom prst="rect">
            <a:avLst/>
          </a:prstGeom>
        </p:spPr>
        <p:txBody>
          <a:bodyPr vert="horz" wrap="square" lIns="0" tIns="13970" rIns="0" bIns="0" rtlCol="0" anchor="t">
            <a:spAutoFit/>
          </a:bodyPr>
          <a:lstStyle>
            <a:lvl1pPr>
              <a:defRPr sz="3750" b="0" i="0">
                <a:solidFill>
                  <a:schemeClr val="bg1"/>
                </a:solidFill>
                <a:latin typeface="Arial"/>
                <a:ea typeface="+mj-ea"/>
                <a:cs typeface="Arial"/>
              </a:defRPr>
            </a:lvl1pPr>
          </a:lstStyle>
          <a:p>
            <a:pPr marL="12700">
              <a:spcBef>
                <a:spcPts val="110"/>
              </a:spcBef>
            </a:pPr>
            <a:r>
              <a:rPr lang="en-US" b="1" dirty="0">
                <a:solidFill>
                  <a:schemeClr val="tx1"/>
                </a:solidFill>
              </a:rPr>
              <a:t>Set password – 1 of 2</a:t>
            </a:r>
          </a:p>
        </p:txBody>
      </p:sp>
      <p:pic>
        <p:nvPicPr>
          <p:cNvPr id="3" name="Picture 2">
            <a:extLst>
              <a:ext uri="{FF2B5EF4-FFF2-40B4-BE49-F238E27FC236}">
                <a16:creationId xmlns:a16="http://schemas.microsoft.com/office/drawing/2014/main" id="{B4828184-32EA-ACA0-1A18-F5AA0C6F92ED}"/>
              </a:ext>
            </a:extLst>
          </p:cNvPr>
          <p:cNvPicPr>
            <a:picLocks noChangeAspect="1"/>
          </p:cNvPicPr>
          <p:nvPr/>
        </p:nvPicPr>
        <p:blipFill>
          <a:blip r:embed="rId3"/>
          <a:srcRect/>
          <a:stretch/>
        </p:blipFill>
        <p:spPr>
          <a:xfrm>
            <a:off x="960120" y="1538653"/>
            <a:ext cx="7407584" cy="5602376"/>
          </a:xfrm>
          <a:prstGeom prst="rect">
            <a:avLst/>
          </a:prstGeom>
          <a:effectLst>
            <a:outerShdw blurRad="101600" dist="50800" dir="5400000" algn="ctr" rotWithShape="0">
              <a:srgbClr val="000000">
                <a:alpha val="10000"/>
              </a:srgbClr>
            </a:outerShdw>
          </a:effectLst>
        </p:spPr>
      </p:pic>
      <p:pic>
        <p:nvPicPr>
          <p:cNvPr id="4" name="Picture 3">
            <a:extLst>
              <a:ext uri="{FF2B5EF4-FFF2-40B4-BE49-F238E27FC236}">
                <a16:creationId xmlns:a16="http://schemas.microsoft.com/office/drawing/2014/main" id="{2363B5ED-3242-BCCA-B861-7D7A68BAFAC7}"/>
              </a:ext>
            </a:extLst>
          </p:cNvPr>
          <p:cNvPicPr>
            <a:picLocks noChangeAspect="1"/>
          </p:cNvPicPr>
          <p:nvPr/>
        </p:nvPicPr>
        <p:blipFill>
          <a:blip r:embed="rId4"/>
          <a:srcRect/>
          <a:stretch/>
        </p:blipFill>
        <p:spPr>
          <a:xfrm>
            <a:off x="4974927" y="3123607"/>
            <a:ext cx="6723587" cy="5106524"/>
          </a:xfrm>
          <a:prstGeom prst="rect">
            <a:avLst/>
          </a:prstGeom>
          <a:effectLst>
            <a:outerShdw blurRad="101600" dist="50800" dir="5400000" algn="ctr" rotWithShape="0">
              <a:srgbClr val="000000">
                <a:alpha val="10000"/>
              </a:srgbClr>
            </a:outerShdw>
          </a:effectLst>
        </p:spPr>
      </p:pic>
      <p:sp>
        <p:nvSpPr>
          <p:cNvPr id="5" name="TextBox 4">
            <a:extLst>
              <a:ext uri="{FF2B5EF4-FFF2-40B4-BE49-F238E27FC236}">
                <a16:creationId xmlns:a16="http://schemas.microsoft.com/office/drawing/2014/main" id="{1156A31E-A986-4AAE-CF76-99084FE09F33}"/>
              </a:ext>
            </a:extLst>
          </p:cNvPr>
          <p:cNvSpPr txBox="1"/>
          <p:nvPr/>
        </p:nvSpPr>
        <p:spPr>
          <a:xfrm>
            <a:off x="11858172" y="1538653"/>
            <a:ext cx="6110514" cy="8402300"/>
          </a:xfrm>
          <a:prstGeom prst="rect">
            <a:avLst/>
          </a:prstGeom>
          <a:noFill/>
        </p:spPr>
        <p:txBody>
          <a:bodyPr wrap="square" rtlCol="0">
            <a:spAutoFit/>
          </a:bodyPr>
          <a:lstStyle/>
          <a:p>
            <a:r>
              <a:rPr lang="en-NZ" sz="2000" b="1" dirty="0">
                <a:solidFill>
                  <a:srgbClr val="3F6EFF"/>
                </a:solidFill>
                <a:latin typeface="Arial" panose="020B0604020202020204" pitchFamily="34" charset="0"/>
                <a:cs typeface="Arial" panose="020B0604020202020204" pitchFamily="34" charset="0"/>
              </a:rPr>
              <a:t>Set password</a:t>
            </a:r>
            <a:endParaRPr lang="en-NZ" sz="2000" dirty="0">
              <a:solidFill>
                <a:srgbClr val="3F6EFF"/>
              </a:solidFill>
              <a:latin typeface="Arial" panose="020B0604020202020204" pitchFamily="34" charset="0"/>
              <a:cs typeface="Arial" panose="020B0604020202020204" pitchFamily="34" charset="0"/>
            </a:endParaRPr>
          </a:p>
          <a:p>
            <a:endParaRPr lang="en-NZ" sz="2000" dirty="0">
              <a:solidFill>
                <a:schemeClr val="bg2">
                  <a:lumMod val="10000"/>
                </a:schemeClr>
              </a:solidFill>
              <a:latin typeface="Arial" panose="020B0604020202020204" pitchFamily="34" charset="0"/>
              <a:cs typeface="Arial" panose="020B0604020202020204" pitchFamily="34" charset="0"/>
            </a:endParaRPr>
          </a:p>
          <a:p>
            <a:r>
              <a:rPr lang="en-NZ" sz="2000" dirty="0">
                <a:solidFill>
                  <a:schemeClr val="bg2">
                    <a:lumMod val="10000"/>
                  </a:schemeClr>
                </a:solidFill>
                <a:latin typeface="Arial" panose="020B0604020202020204" pitchFamily="34" charset="0"/>
                <a:cs typeface="Arial" panose="020B0604020202020204" pitchFamily="34" charset="0"/>
              </a:rPr>
              <a:t>For production environments, the Cradle Programmer allows the use of a supervisor’s password to limit the operator’s access within the application. When the password is set, an unauthorized user can only access the programming process portions of </a:t>
            </a:r>
            <a:br>
              <a:rPr lang="en-NZ" sz="2000" dirty="0">
                <a:solidFill>
                  <a:schemeClr val="bg2">
                    <a:lumMod val="10000"/>
                  </a:schemeClr>
                </a:solidFill>
                <a:latin typeface="Arial" panose="020B0604020202020204" pitchFamily="34" charset="0"/>
                <a:cs typeface="Arial" panose="020B0604020202020204" pitchFamily="34" charset="0"/>
              </a:rPr>
            </a:br>
            <a:r>
              <a:rPr lang="en-NZ" sz="2000" dirty="0">
                <a:solidFill>
                  <a:schemeClr val="bg2">
                    <a:lumMod val="10000"/>
                  </a:schemeClr>
                </a:solidFill>
                <a:latin typeface="Arial" panose="020B0604020202020204" pitchFamily="34" charset="0"/>
                <a:cs typeface="Arial" panose="020B0604020202020204" pitchFamily="34" charset="0"/>
              </a:rPr>
              <a:t>the software.</a:t>
            </a:r>
          </a:p>
          <a:p>
            <a:endParaRPr lang="en-NZ" sz="2000" dirty="0">
              <a:solidFill>
                <a:schemeClr val="bg2">
                  <a:lumMod val="10000"/>
                </a:schemeClr>
              </a:solidFill>
              <a:latin typeface="Arial" panose="020B0604020202020204" pitchFamily="34" charset="0"/>
              <a:cs typeface="Arial" panose="020B0604020202020204" pitchFamily="34" charset="0"/>
            </a:endParaRPr>
          </a:p>
          <a:p>
            <a:r>
              <a:rPr lang="en-NZ" sz="2000" dirty="0">
                <a:solidFill>
                  <a:schemeClr val="bg2">
                    <a:lumMod val="10000"/>
                  </a:schemeClr>
                </a:solidFill>
                <a:latin typeface="Arial" panose="020B0604020202020204" pitchFamily="34" charset="0"/>
                <a:cs typeface="Arial" panose="020B0604020202020204" pitchFamily="34" charset="0"/>
              </a:rPr>
              <a:t>Access to the settings screen and configuration file changes in the programming screen can only be unlocked by entering the correct password.</a:t>
            </a:r>
          </a:p>
          <a:p>
            <a:endParaRPr lang="en-NZ" sz="2000" dirty="0">
              <a:solidFill>
                <a:schemeClr val="bg2">
                  <a:lumMod val="10000"/>
                </a:schemeClr>
              </a:solidFill>
              <a:latin typeface="Arial" panose="020B0604020202020204" pitchFamily="34" charset="0"/>
              <a:cs typeface="Arial" panose="020B0604020202020204" pitchFamily="34" charset="0"/>
            </a:endParaRPr>
          </a:p>
          <a:p>
            <a:pPr marL="228600" indent="-228600">
              <a:buFont typeface="+mj-lt"/>
              <a:buAutoNum type="arabicPeriod"/>
            </a:pPr>
            <a:r>
              <a:rPr lang="en-NZ" sz="2000" dirty="0">
                <a:solidFill>
                  <a:schemeClr val="bg2">
                    <a:lumMod val="10000"/>
                  </a:schemeClr>
                </a:solidFill>
                <a:latin typeface="Arial" panose="020B0604020202020204" pitchFamily="34" charset="0"/>
                <a:cs typeface="Arial" panose="020B0604020202020204" pitchFamily="34" charset="0"/>
              </a:rPr>
              <a:t>Navigate to the </a:t>
            </a:r>
            <a:r>
              <a:rPr lang="en-NZ" sz="2000" b="1" dirty="0">
                <a:solidFill>
                  <a:schemeClr val="bg2">
                    <a:lumMod val="10000"/>
                  </a:schemeClr>
                </a:solidFill>
                <a:latin typeface="Arial" panose="020B0604020202020204" pitchFamily="34" charset="0"/>
                <a:cs typeface="Arial" panose="020B0604020202020204" pitchFamily="34" charset="0"/>
              </a:rPr>
              <a:t>SETTINGS</a:t>
            </a:r>
            <a:r>
              <a:rPr lang="en-NZ" sz="2000" dirty="0">
                <a:solidFill>
                  <a:schemeClr val="bg2">
                    <a:lumMod val="10000"/>
                  </a:schemeClr>
                </a:solidFill>
                <a:latin typeface="Arial" panose="020B0604020202020204" pitchFamily="34" charset="0"/>
                <a:cs typeface="Arial" panose="020B0604020202020204" pitchFamily="34" charset="0"/>
              </a:rPr>
              <a:t> tab.</a:t>
            </a:r>
            <a:br>
              <a:rPr lang="en-NZ" sz="2000" dirty="0">
                <a:solidFill>
                  <a:schemeClr val="bg2">
                    <a:lumMod val="10000"/>
                  </a:schemeClr>
                </a:solidFill>
                <a:latin typeface="Arial" panose="020B0604020202020204" pitchFamily="34" charset="0"/>
                <a:cs typeface="Arial" panose="020B0604020202020204" pitchFamily="34" charset="0"/>
              </a:rPr>
            </a:br>
            <a:endParaRPr lang="en-NZ" sz="2000" dirty="0">
              <a:solidFill>
                <a:schemeClr val="bg2">
                  <a:lumMod val="10000"/>
                </a:schemeClr>
              </a:solidFill>
              <a:latin typeface="Arial" panose="020B0604020202020204" pitchFamily="34" charset="0"/>
              <a:cs typeface="Arial" panose="020B0604020202020204" pitchFamily="34" charset="0"/>
            </a:endParaRPr>
          </a:p>
          <a:p>
            <a:pPr marL="228600" indent="-228600">
              <a:buFont typeface="+mj-lt"/>
              <a:buAutoNum type="arabicPeriod"/>
            </a:pPr>
            <a:r>
              <a:rPr lang="en-NZ" sz="2000" dirty="0">
                <a:solidFill>
                  <a:schemeClr val="bg2">
                    <a:lumMod val="10000"/>
                  </a:schemeClr>
                </a:solidFill>
                <a:latin typeface="Arial" panose="020B0604020202020204" pitchFamily="34" charset="0"/>
                <a:cs typeface="Arial" panose="020B0604020202020204" pitchFamily="34" charset="0"/>
              </a:rPr>
              <a:t>Access the </a:t>
            </a:r>
            <a:r>
              <a:rPr lang="en-NZ" sz="2000" b="1" dirty="0">
                <a:solidFill>
                  <a:schemeClr val="bg2">
                    <a:lumMod val="10000"/>
                  </a:schemeClr>
                </a:solidFill>
                <a:latin typeface="Arial" panose="020B0604020202020204" pitchFamily="34" charset="0"/>
                <a:cs typeface="Arial" panose="020B0604020202020204" pitchFamily="34" charset="0"/>
              </a:rPr>
              <a:t>APPLICATION</a:t>
            </a:r>
            <a:r>
              <a:rPr lang="en-NZ" sz="2000" dirty="0">
                <a:solidFill>
                  <a:schemeClr val="bg2">
                    <a:lumMod val="10000"/>
                  </a:schemeClr>
                </a:solidFill>
                <a:latin typeface="Arial" panose="020B0604020202020204" pitchFamily="34" charset="0"/>
                <a:cs typeface="Arial" panose="020B0604020202020204" pitchFamily="34" charset="0"/>
              </a:rPr>
              <a:t> submenu.</a:t>
            </a:r>
            <a:br>
              <a:rPr lang="en-NZ" sz="2000" dirty="0">
                <a:solidFill>
                  <a:schemeClr val="bg2">
                    <a:lumMod val="10000"/>
                  </a:schemeClr>
                </a:solidFill>
                <a:latin typeface="Arial" panose="020B0604020202020204" pitchFamily="34" charset="0"/>
                <a:cs typeface="Arial" panose="020B0604020202020204" pitchFamily="34" charset="0"/>
              </a:rPr>
            </a:br>
            <a:endParaRPr lang="en-NZ" sz="2000" dirty="0">
              <a:solidFill>
                <a:schemeClr val="bg2">
                  <a:lumMod val="10000"/>
                </a:schemeClr>
              </a:solidFill>
              <a:latin typeface="Arial" panose="020B0604020202020204" pitchFamily="34" charset="0"/>
              <a:cs typeface="Arial" panose="020B0604020202020204" pitchFamily="34" charset="0"/>
            </a:endParaRPr>
          </a:p>
          <a:p>
            <a:pPr marL="228600" indent="-228600">
              <a:buFont typeface="+mj-lt"/>
              <a:buAutoNum type="arabicPeriod"/>
            </a:pPr>
            <a:r>
              <a:rPr lang="en-NZ" sz="2000" dirty="0">
                <a:solidFill>
                  <a:schemeClr val="bg2">
                    <a:lumMod val="10000"/>
                  </a:schemeClr>
                </a:solidFill>
                <a:latin typeface="Arial" panose="020B0604020202020204" pitchFamily="34" charset="0"/>
                <a:cs typeface="Arial" panose="020B0604020202020204" pitchFamily="34" charset="0"/>
              </a:rPr>
              <a:t>Click </a:t>
            </a:r>
            <a:r>
              <a:rPr lang="en-NZ" sz="2000" b="1" dirty="0">
                <a:solidFill>
                  <a:schemeClr val="bg2">
                    <a:lumMod val="10000"/>
                  </a:schemeClr>
                </a:solidFill>
                <a:latin typeface="Arial" panose="020B0604020202020204" pitchFamily="34" charset="0"/>
                <a:cs typeface="Arial" panose="020B0604020202020204" pitchFamily="34" charset="0"/>
              </a:rPr>
              <a:t>SET PASSWORD</a:t>
            </a:r>
            <a:r>
              <a:rPr lang="en-NZ" sz="2000" dirty="0">
                <a:solidFill>
                  <a:schemeClr val="bg2">
                    <a:lumMod val="10000"/>
                  </a:schemeClr>
                </a:solidFill>
                <a:latin typeface="Arial" panose="020B0604020202020204" pitchFamily="34" charset="0"/>
                <a:cs typeface="Arial" panose="020B0604020202020204" pitchFamily="34" charset="0"/>
              </a:rPr>
              <a:t>.</a:t>
            </a:r>
            <a:br>
              <a:rPr lang="en-NZ" sz="2000" dirty="0">
                <a:solidFill>
                  <a:schemeClr val="bg2">
                    <a:lumMod val="10000"/>
                  </a:schemeClr>
                </a:solidFill>
                <a:latin typeface="Arial" panose="020B0604020202020204" pitchFamily="34" charset="0"/>
                <a:cs typeface="Arial" panose="020B0604020202020204" pitchFamily="34" charset="0"/>
              </a:rPr>
            </a:br>
            <a:endParaRPr lang="en-NZ" sz="2000" dirty="0">
              <a:solidFill>
                <a:schemeClr val="bg2">
                  <a:lumMod val="10000"/>
                </a:schemeClr>
              </a:solidFill>
              <a:latin typeface="Arial" panose="020B0604020202020204" pitchFamily="34" charset="0"/>
              <a:cs typeface="Arial" panose="020B0604020202020204" pitchFamily="34" charset="0"/>
            </a:endParaRPr>
          </a:p>
          <a:p>
            <a:r>
              <a:rPr lang="en-US" altLang="zh-CN" sz="2000" b="1" dirty="0">
                <a:solidFill>
                  <a:schemeClr val="bg2">
                    <a:lumMod val="10000"/>
                  </a:schemeClr>
                </a:solidFill>
                <a:latin typeface="Arial" panose="020B0604020202020204" pitchFamily="34" charset="0"/>
                <a:cs typeface="Arial" panose="020B0604020202020204" pitchFamily="34" charset="0"/>
              </a:rPr>
              <a:t>     4a.</a:t>
            </a:r>
            <a:r>
              <a:rPr lang="zh-CN" altLang="en-US" sz="2000" b="1" dirty="0">
                <a:solidFill>
                  <a:schemeClr val="bg2">
                    <a:lumMod val="10000"/>
                  </a:schemeClr>
                </a:solidFill>
                <a:latin typeface="Arial" panose="020B0604020202020204" pitchFamily="34" charset="0"/>
                <a:cs typeface="Arial" panose="020B0604020202020204" pitchFamily="34" charset="0"/>
              </a:rPr>
              <a:t> </a:t>
            </a:r>
            <a:r>
              <a:rPr lang="en-NZ" sz="2000" dirty="0">
                <a:solidFill>
                  <a:schemeClr val="bg2">
                    <a:lumMod val="10000"/>
                  </a:schemeClr>
                </a:solidFill>
                <a:latin typeface="Arial" panose="020B0604020202020204" pitchFamily="34" charset="0"/>
                <a:cs typeface="Arial" panose="020B0604020202020204" pitchFamily="34" charset="0"/>
              </a:rPr>
              <a:t>Enter the </a:t>
            </a:r>
            <a:r>
              <a:rPr lang="en-NZ" sz="2000" b="1" dirty="0">
                <a:solidFill>
                  <a:schemeClr val="bg2">
                    <a:lumMod val="10000"/>
                  </a:schemeClr>
                </a:solidFill>
                <a:latin typeface="Arial" panose="020B0604020202020204" pitchFamily="34" charset="0"/>
                <a:cs typeface="Arial" panose="020B0604020202020204" pitchFamily="34" charset="0"/>
              </a:rPr>
              <a:t>PASSWORD</a:t>
            </a:r>
            <a:r>
              <a:rPr lang="en-NZ" sz="2000" dirty="0">
                <a:solidFill>
                  <a:schemeClr val="bg2">
                    <a:lumMod val="10000"/>
                  </a:schemeClr>
                </a:solidFill>
                <a:latin typeface="Arial" panose="020B0604020202020204" pitchFamily="34" charset="0"/>
                <a:cs typeface="Arial" panose="020B0604020202020204" pitchFamily="34" charset="0"/>
              </a:rPr>
              <a:t>.</a:t>
            </a:r>
            <a:br>
              <a:rPr lang="en-NZ" sz="2000" dirty="0">
                <a:solidFill>
                  <a:schemeClr val="bg2">
                    <a:lumMod val="10000"/>
                  </a:schemeClr>
                </a:solidFill>
                <a:latin typeface="Arial" panose="020B0604020202020204" pitchFamily="34" charset="0"/>
                <a:cs typeface="Arial" panose="020B0604020202020204" pitchFamily="34" charset="0"/>
              </a:rPr>
            </a:br>
            <a:endParaRPr lang="en-NZ" sz="2000" dirty="0">
              <a:solidFill>
                <a:schemeClr val="bg2">
                  <a:lumMod val="10000"/>
                </a:schemeClr>
              </a:solidFill>
              <a:latin typeface="Arial" panose="020B0604020202020204" pitchFamily="34" charset="0"/>
              <a:cs typeface="Arial" panose="020B0604020202020204" pitchFamily="34" charset="0"/>
            </a:endParaRPr>
          </a:p>
          <a:p>
            <a:r>
              <a:rPr lang="en-US" altLang="zh-CN" sz="2000" b="1" dirty="0">
                <a:solidFill>
                  <a:schemeClr val="bg2">
                    <a:lumMod val="10000"/>
                  </a:schemeClr>
                </a:solidFill>
                <a:latin typeface="Arial" panose="020B0604020202020204" pitchFamily="34" charset="0"/>
                <a:cs typeface="Arial" panose="020B0604020202020204" pitchFamily="34" charset="0"/>
              </a:rPr>
              <a:t>     4b.</a:t>
            </a:r>
            <a:r>
              <a:rPr lang="zh-CN" altLang="en-US" sz="2000" b="1" dirty="0">
                <a:solidFill>
                  <a:schemeClr val="bg2">
                    <a:lumMod val="10000"/>
                  </a:schemeClr>
                </a:solidFill>
                <a:latin typeface="Arial" panose="020B0604020202020204" pitchFamily="34" charset="0"/>
                <a:cs typeface="Arial" panose="020B0604020202020204" pitchFamily="34" charset="0"/>
              </a:rPr>
              <a:t> </a:t>
            </a:r>
            <a:r>
              <a:rPr lang="en-NZ" sz="2000" dirty="0">
                <a:solidFill>
                  <a:schemeClr val="bg2">
                    <a:lumMod val="10000"/>
                  </a:schemeClr>
                </a:solidFill>
                <a:latin typeface="Arial" panose="020B0604020202020204" pitchFamily="34" charset="0"/>
                <a:cs typeface="Arial" panose="020B0604020202020204" pitchFamily="34" charset="0"/>
              </a:rPr>
              <a:t>Re-enter the </a:t>
            </a:r>
            <a:r>
              <a:rPr lang="en-NZ" sz="2000" b="1" dirty="0">
                <a:solidFill>
                  <a:schemeClr val="bg2">
                    <a:lumMod val="10000"/>
                  </a:schemeClr>
                </a:solidFill>
                <a:latin typeface="Arial" panose="020B0604020202020204" pitchFamily="34" charset="0"/>
                <a:cs typeface="Arial" panose="020B0604020202020204" pitchFamily="34" charset="0"/>
              </a:rPr>
              <a:t>PASSWORD</a:t>
            </a:r>
            <a:r>
              <a:rPr lang="en-NZ" sz="2000" dirty="0">
                <a:solidFill>
                  <a:schemeClr val="bg2">
                    <a:lumMod val="10000"/>
                  </a:schemeClr>
                </a:solidFill>
                <a:latin typeface="Arial" panose="020B0604020202020204" pitchFamily="34" charset="0"/>
                <a:cs typeface="Arial" panose="020B0604020202020204" pitchFamily="34" charset="0"/>
              </a:rPr>
              <a:t> to reduce input error.</a:t>
            </a:r>
          </a:p>
          <a:p>
            <a:endParaRPr lang="en-NZ" sz="2000" dirty="0">
              <a:solidFill>
                <a:schemeClr val="bg2">
                  <a:lumMod val="10000"/>
                </a:schemeClr>
              </a:solidFill>
              <a:latin typeface="Arial" panose="020B0604020202020204" pitchFamily="34" charset="0"/>
              <a:cs typeface="Arial" panose="020B0604020202020204" pitchFamily="34" charset="0"/>
            </a:endParaRPr>
          </a:p>
          <a:p>
            <a:pPr marL="228600" indent="-228600">
              <a:buFont typeface="+mj-lt"/>
              <a:buAutoNum type="arabicPeriod" startAt="5"/>
            </a:pPr>
            <a:r>
              <a:rPr lang="en-NZ" sz="2000" dirty="0">
                <a:solidFill>
                  <a:schemeClr val="bg2">
                    <a:lumMod val="10000"/>
                  </a:schemeClr>
                </a:solidFill>
                <a:latin typeface="Arial" panose="020B0604020202020204" pitchFamily="34" charset="0"/>
                <a:cs typeface="Arial" panose="020B0604020202020204" pitchFamily="34" charset="0"/>
              </a:rPr>
              <a:t>Select </a:t>
            </a:r>
            <a:r>
              <a:rPr lang="en-NZ" sz="2000" b="1" dirty="0">
                <a:solidFill>
                  <a:schemeClr val="bg2">
                    <a:lumMod val="10000"/>
                  </a:schemeClr>
                </a:solidFill>
                <a:latin typeface="Arial" panose="020B0604020202020204" pitchFamily="34" charset="0"/>
                <a:cs typeface="Arial" panose="020B0604020202020204" pitchFamily="34" charset="0"/>
              </a:rPr>
              <a:t>OK</a:t>
            </a:r>
            <a:r>
              <a:rPr lang="en-NZ" sz="2000" dirty="0">
                <a:solidFill>
                  <a:schemeClr val="bg2">
                    <a:lumMod val="10000"/>
                  </a:schemeClr>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2236656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Diagonal Corners Rounded 6">
            <a:extLst>
              <a:ext uri="{FF2B5EF4-FFF2-40B4-BE49-F238E27FC236}">
                <a16:creationId xmlns:a16="http://schemas.microsoft.com/office/drawing/2014/main" id="{333D297F-0A39-F73B-9F69-EF16DD0DB580}"/>
              </a:ext>
            </a:extLst>
          </p:cNvPr>
          <p:cNvSpPr/>
          <p:nvPr/>
        </p:nvSpPr>
        <p:spPr>
          <a:xfrm>
            <a:off x="11059886" y="4356363"/>
            <a:ext cx="6865257" cy="1217123"/>
          </a:xfrm>
          <a:prstGeom prst="round2Diag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object 5">
            <a:extLst>
              <a:ext uri="{FF2B5EF4-FFF2-40B4-BE49-F238E27FC236}">
                <a16:creationId xmlns:a16="http://schemas.microsoft.com/office/drawing/2014/main" id="{BAE6D852-3AB4-E702-D4FB-84BCC3ED82FF}"/>
              </a:ext>
            </a:extLst>
          </p:cNvPr>
          <p:cNvSpPr txBox="1">
            <a:spLocks/>
          </p:cNvSpPr>
          <p:nvPr/>
        </p:nvSpPr>
        <p:spPr>
          <a:xfrm>
            <a:off x="960120" y="815483"/>
            <a:ext cx="13832048" cy="591187"/>
          </a:xfrm>
          <a:prstGeom prst="rect">
            <a:avLst/>
          </a:prstGeom>
        </p:spPr>
        <p:txBody>
          <a:bodyPr vert="horz" wrap="square" lIns="0" tIns="13970" rIns="0" bIns="0" rtlCol="0" anchor="t">
            <a:spAutoFit/>
          </a:bodyPr>
          <a:lstStyle>
            <a:lvl1pPr>
              <a:defRPr sz="3750" b="0" i="0">
                <a:solidFill>
                  <a:schemeClr val="bg1"/>
                </a:solidFill>
                <a:latin typeface="Arial"/>
                <a:ea typeface="+mj-ea"/>
                <a:cs typeface="Arial"/>
              </a:defRPr>
            </a:lvl1pPr>
          </a:lstStyle>
          <a:p>
            <a:pPr marL="12700">
              <a:spcBef>
                <a:spcPts val="110"/>
              </a:spcBef>
            </a:pPr>
            <a:r>
              <a:rPr lang="en-US" b="1" dirty="0">
                <a:solidFill>
                  <a:schemeClr val="tx1"/>
                </a:solidFill>
              </a:rPr>
              <a:t>Set password – 2 of 2</a:t>
            </a:r>
          </a:p>
        </p:txBody>
      </p:sp>
      <p:pic>
        <p:nvPicPr>
          <p:cNvPr id="3" name="Picture 2">
            <a:extLst>
              <a:ext uri="{FF2B5EF4-FFF2-40B4-BE49-F238E27FC236}">
                <a16:creationId xmlns:a16="http://schemas.microsoft.com/office/drawing/2014/main" id="{E0ECB50A-1BDF-E757-840C-FF4EE20E64C0}"/>
              </a:ext>
            </a:extLst>
          </p:cNvPr>
          <p:cNvPicPr>
            <a:picLocks noChangeAspect="1"/>
          </p:cNvPicPr>
          <p:nvPr/>
        </p:nvPicPr>
        <p:blipFill>
          <a:blip r:embed="rId3"/>
          <a:srcRect/>
          <a:stretch/>
        </p:blipFill>
        <p:spPr>
          <a:xfrm>
            <a:off x="812456" y="1618844"/>
            <a:ext cx="7155887" cy="5434852"/>
          </a:xfrm>
          <a:prstGeom prst="rect">
            <a:avLst/>
          </a:prstGeom>
          <a:effectLst>
            <a:outerShdw blurRad="101600" dist="50800" dir="5400000" algn="ctr" rotWithShape="0">
              <a:srgbClr val="000000">
                <a:alpha val="10000"/>
              </a:srgbClr>
            </a:outerShdw>
          </a:effectLst>
        </p:spPr>
      </p:pic>
      <p:pic>
        <p:nvPicPr>
          <p:cNvPr id="4" name="Picture 3">
            <a:extLst>
              <a:ext uri="{FF2B5EF4-FFF2-40B4-BE49-F238E27FC236}">
                <a16:creationId xmlns:a16="http://schemas.microsoft.com/office/drawing/2014/main" id="{DE02FCB8-C668-E1BE-D1CB-D432F8249B21}"/>
              </a:ext>
            </a:extLst>
          </p:cNvPr>
          <p:cNvPicPr>
            <a:picLocks noChangeAspect="1"/>
          </p:cNvPicPr>
          <p:nvPr/>
        </p:nvPicPr>
        <p:blipFill>
          <a:blip r:embed="rId4"/>
          <a:srcRect/>
          <a:stretch/>
        </p:blipFill>
        <p:spPr>
          <a:xfrm>
            <a:off x="5049369" y="3889829"/>
            <a:ext cx="5725524" cy="4354285"/>
          </a:xfrm>
          <a:prstGeom prst="rect">
            <a:avLst/>
          </a:prstGeom>
          <a:effectLst>
            <a:outerShdw blurRad="101600" dist="50800" dir="5400000" algn="ctr" rotWithShape="0">
              <a:srgbClr val="000000">
                <a:alpha val="10000"/>
              </a:srgbClr>
            </a:outerShdw>
          </a:effectLst>
        </p:spPr>
      </p:pic>
      <p:sp>
        <p:nvSpPr>
          <p:cNvPr id="5" name="TextBox 4">
            <a:extLst>
              <a:ext uri="{FF2B5EF4-FFF2-40B4-BE49-F238E27FC236}">
                <a16:creationId xmlns:a16="http://schemas.microsoft.com/office/drawing/2014/main" id="{CAB6E89D-689F-6B33-C8FF-9239F752E115}"/>
              </a:ext>
            </a:extLst>
          </p:cNvPr>
          <p:cNvSpPr txBox="1"/>
          <p:nvPr/>
        </p:nvSpPr>
        <p:spPr>
          <a:xfrm>
            <a:off x="11059886" y="1406670"/>
            <a:ext cx="6865601" cy="4708981"/>
          </a:xfrm>
          <a:prstGeom prst="rect">
            <a:avLst/>
          </a:prstGeom>
          <a:noFill/>
        </p:spPr>
        <p:txBody>
          <a:bodyPr wrap="square" rtlCol="0">
            <a:spAutoFit/>
          </a:bodyPr>
          <a:lstStyle/>
          <a:p>
            <a:r>
              <a:rPr lang="en-NZ" sz="2000" b="1" dirty="0">
                <a:solidFill>
                  <a:srgbClr val="3F6EFF"/>
                </a:solidFill>
                <a:latin typeface="Arial" panose="020B0604020202020204" pitchFamily="34" charset="0"/>
                <a:cs typeface="Arial" panose="020B0604020202020204" pitchFamily="34" charset="0"/>
              </a:rPr>
              <a:t>Clear password</a:t>
            </a:r>
          </a:p>
          <a:p>
            <a:endParaRPr lang="en-NZ" sz="2000" dirty="0">
              <a:solidFill>
                <a:schemeClr val="bg2">
                  <a:lumMod val="10000"/>
                </a:schemeClr>
              </a:solidFill>
              <a:latin typeface="Arial" panose="020B0604020202020204" pitchFamily="34" charset="0"/>
              <a:cs typeface="Arial" panose="020B0604020202020204" pitchFamily="34" charset="0"/>
            </a:endParaRPr>
          </a:p>
          <a:p>
            <a:r>
              <a:rPr lang="en-NZ" sz="2000" dirty="0">
                <a:solidFill>
                  <a:schemeClr val="bg2">
                    <a:lumMod val="10000"/>
                  </a:schemeClr>
                </a:solidFill>
                <a:latin typeface="Arial" panose="020B0604020202020204" pitchFamily="34" charset="0"/>
                <a:cs typeface="Arial" panose="020B0604020202020204" pitchFamily="34" charset="0"/>
              </a:rPr>
              <a:t>When a password is active, the previously shown ‘set password’ button will change to ‘clear password’.</a:t>
            </a:r>
          </a:p>
          <a:p>
            <a:endParaRPr lang="en-NZ" sz="2000" dirty="0">
              <a:solidFill>
                <a:schemeClr val="bg2">
                  <a:lumMod val="10000"/>
                </a:schemeClr>
              </a:solidFill>
              <a:latin typeface="Arial" panose="020B0604020202020204" pitchFamily="34" charset="0"/>
              <a:cs typeface="Arial" panose="020B0604020202020204" pitchFamily="34" charset="0"/>
            </a:endParaRPr>
          </a:p>
          <a:p>
            <a:pPr marL="228600" indent="-228600">
              <a:buFont typeface="+mj-lt"/>
              <a:buAutoNum type="arabicPeriod"/>
            </a:pPr>
            <a:r>
              <a:rPr lang="en-NZ" sz="2000" dirty="0">
                <a:solidFill>
                  <a:schemeClr val="bg2">
                    <a:lumMod val="10000"/>
                  </a:schemeClr>
                </a:solidFill>
                <a:latin typeface="Arial" panose="020B0604020202020204" pitchFamily="34" charset="0"/>
                <a:cs typeface="Arial" panose="020B0604020202020204" pitchFamily="34" charset="0"/>
              </a:rPr>
              <a:t>Select </a:t>
            </a:r>
            <a:r>
              <a:rPr lang="en-NZ" sz="2000" b="1" dirty="0">
                <a:solidFill>
                  <a:schemeClr val="bg2">
                    <a:lumMod val="10000"/>
                  </a:schemeClr>
                </a:solidFill>
                <a:latin typeface="Arial" panose="020B0604020202020204" pitchFamily="34" charset="0"/>
                <a:cs typeface="Arial" panose="020B0604020202020204" pitchFamily="34" charset="0"/>
              </a:rPr>
              <a:t>CLEAR PASSWORD</a:t>
            </a:r>
            <a:r>
              <a:rPr lang="en-NZ" sz="2000" dirty="0">
                <a:solidFill>
                  <a:schemeClr val="bg2">
                    <a:lumMod val="10000"/>
                  </a:schemeClr>
                </a:solidFill>
                <a:latin typeface="Arial" panose="020B0604020202020204" pitchFamily="34" charset="0"/>
                <a:cs typeface="Arial" panose="020B0604020202020204" pitchFamily="34" charset="0"/>
              </a:rPr>
              <a:t>.</a:t>
            </a:r>
          </a:p>
          <a:p>
            <a:pPr marL="228600" indent="-228600">
              <a:buFont typeface="+mj-lt"/>
              <a:buAutoNum type="arabicPeriod" startAt="5"/>
            </a:pPr>
            <a:endParaRPr lang="en-NZ" sz="2000" dirty="0">
              <a:solidFill>
                <a:schemeClr val="bg2">
                  <a:lumMod val="10000"/>
                </a:schemeClr>
              </a:solidFill>
              <a:latin typeface="Arial" panose="020B0604020202020204" pitchFamily="34" charset="0"/>
              <a:cs typeface="Arial" panose="020B0604020202020204" pitchFamily="34" charset="0"/>
            </a:endParaRPr>
          </a:p>
          <a:p>
            <a:pPr marL="228600" indent="-228600">
              <a:buFont typeface="+mj-lt"/>
              <a:buAutoNum type="arabicPeriod" startAt="2"/>
            </a:pPr>
            <a:r>
              <a:rPr lang="en-NZ" sz="2000" dirty="0">
                <a:solidFill>
                  <a:schemeClr val="bg2">
                    <a:lumMod val="10000"/>
                  </a:schemeClr>
                </a:solidFill>
                <a:latin typeface="Arial" panose="020B0604020202020204" pitchFamily="34" charset="0"/>
                <a:cs typeface="Arial" panose="020B0604020202020204" pitchFamily="34" charset="0"/>
              </a:rPr>
              <a:t>Enter your </a:t>
            </a:r>
            <a:r>
              <a:rPr lang="en-NZ" sz="2000" b="1" dirty="0">
                <a:solidFill>
                  <a:schemeClr val="bg2">
                    <a:lumMod val="10000"/>
                  </a:schemeClr>
                </a:solidFill>
                <a:latin typeface="Arial" panose="020B0604020202020204" pitchFamily="34" charset="0"/>
                <a:cs typeface="Arial" panose="020B0604020202020204" pitchFamily="34" charset="0"/>
              </a:rPr>
              <a:t>PASSWORD</a:t>
            </a:r>
            <a:r>
              <a:rPr lang="en-NZ" sz="2000" dirty="0">
                <a:solidFill>
                  <a:schemeClr val="bg2">
                    <a:lumMod val="10000"/>
                  </a:schemeClr>
                </a:solidFill>
                <a:latin typeface="Arial" panose="020B0604020202020204" pitchFamily="34" charset="0"/>
                <a:cs typeface="Arial" panose="020B0604020202020204" pitchFamily="34" charset="0"/>
              </a:rPr>
              <a:t>. Previous password is cleared out immediately.</a:t>
            </a:r>
            <a:br>
              <a:rPr lang="en-NZ" sz="2000" dirty="0">
                <a:solidFill>
                  <a:schemeClr val="bg2">
                    <a:lumMod val="10000"/>
                  </a:schemeClr>
                </a:solidFill>
                <a:latin typeface="Arial" panose="020B0604020202020204" pitchFamily="34" charset="0"/>
                <a:cs typeface="Arial" panose="020B0604020202020204" pitchFamily="34" charset="0"/>
              </a:rPr>
            </a:br>
            <a:endParaRPr lang="en-NZ" sz="2000" dirty="0">
              <a:solidFill>
                <a:schemeClr val="bg2">
                  <a:lumMod val="10000"/>
                </a:schemeClr>
              </a:solidFill>
              <a:latin typeface="Arial" panose="020B0604020202020204" pitchFamily="34" charset="0"/>
              <a:cs typeface="Arial" panose="020B0604020202020204" pitchFamily="34" charset="0"/>
            </a:endParaRPr>
          </a:p>
          <a:p>
            <a:pPr marL="180000"/>
            <a:r>
              <a:rPr lang="en-NZ" sz="2000" dirty="0">
                <a:solidFill>
                  <a:schemeClr val="bg2">
                    <a:lumMod val="10000"/>
                  </a:schemeClr>
                </a:solidFill>
                <a:latin typeface="Arial" panose="020B0604020202020204" pitchFamily="34" charset="0"/>
                <a:cs typeface="Arial" panose="020B0604020202020204" pitchFamily="34" charset="0"/>
              </a:rPr>
              <a:t>	If you forgot your password, please contact your 	AoFrio representative for instructions to reset it.</a:t>
            </a:r>
          </a:p>
          <a:p>
            <a:pPr marL="228600" indent="-228600">
              <a:buFont typeface="+mj-lt"/>
              <a:buAutoNum type="arabicPeriod" startAt="2"/>
            </a:pPr>
            <a:endParaRPr lang="en-NZ" sz="2000" dirty="0">
              <a:solidFill>
                <a:schemeClr val="bg2">
                  <a:lumMod val="10000"/>
                </a:schemeClr>
              </a:solidFill>
              <a:latin typeface="Arial" panose="020B0604020202020204" pitchFamily="34" charset="0"/>
              <a:cs typeface="Arial" panose="020B0604020202020204" pitchFamily="34" charset="0"/>
            </a:endParaRPr>
          </a:p>
          <a:p>
            <a:endParaRPr lang="en-NZ" sz="2000" dirty="0">
              <a:solidFill>
                <a:schemeClr val="bg2">
                  <a:lumMod val="10000"/>
                </a:schemeClr>
              </a:solidFill>
              <a:latin typeface="Arial" panose="020B0604020202020204" pitchFamily="34" charset="0"/>
              <a:cs typeface="Arial" panose="020B0604020202020204" pitchFamily="34" charset="0"/>
            </a:endParaRPr>
          </a:p>
          <a:p>
            <a:endParaRPr lang="en-NZ" sz="2000" dirty="0">
              <a:solidFill>
                <a:schemeClr val="bg2">
                  <a:lumMod val="10000"/>
                </a:schemeClr>
              </a:solidFill>
              <a:latin typeface="Arial" panose="020B0604020202020204" pitchFamily="34" charset="0"/>
              <a:cs typeface="Arial" panose="020B0604020202020204" pitchFamily="34" charset="0"/>
            </a:endParaRPr>
          </a:p>
        </p:txBody>
      </p:sp>
      <p:pic>
        <p:nvPicPr>
          <p:cNvPr id="8" name="Graphic 7" descr="Badge Tick1 outline">
            <a:extLst>
              <a:ext uri="{FF2B5EF4-FFF2-40B4-BE49-F238E27FC236}">
                <a16:creationId xmlns:a16="http://schemas.microsoft.com/office/drawing/2014/main" id="{F50F3AD5-E63A-E26C-4AFA-12BE492BEA6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232774" y="4527273"/>
            <a:ext cx="616227" cy="616227"/>
          </a:xfrm>
          <a:prstGeom prst="rect">
            <a:avLst/>
          </a:prstGeom>
        </p:spPr>
      </p:pic>
    </p:spTree>
    <p:extLst>
      <p:ext uri="{BB962C8B-B14F-4D97-AF65-F5344CB8AC3E}">
        <p14:creationId xmlns:p14="http://schemas.microsoft.com/office/powerpoint/2010/main" val="13576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5">
            <a:extLst>
              <a:ext uri="{FF2B5EF4-FFF2-40B4-BE49-F238E27FC236}">
                <a16:creationId xmlns:a16="http://schemas.microsoft.com/office/drawing/2014/main" id="{BAE6D852-3AB4-E702-D4FB-84BCC3ED82FF}"/>
              </a:ext>
            </a:extLst>
          </p:cNvPr>
          <p:cNvSpPr txBox="1">
            <a:spLocks/>
          </p:cNvSpPr>
          <p:nvPr/>
        </p:nvSpPr>
        <p:spPr>
          <a:xfrm>
            <a:off x="960120" y="815483"/>
            <a:ext cx="13832048" cy="591187"/>
          </a:xfrm>
          <a:prstGeom prst="rect">
            <a:avLst/>
          </a:prstGeom>
        </p:spPr>
        <p:txBody>
          <a:bodyPr vert="horz" wrap="square" lIns="0" tIns="13970" rIns="0" bIns="0" rtlCol="0" anchor="t">
            <a:spAutoFit/>
          </a:bodyPr>
          <a:lstStyle>
            <a:lvl1pPr>
              <a:defRPr sz="3750" b="0" i="0">
                <a:solidFill>
                  <a:schemeClr val="bg1"/>
                </a:solidFill>
                <a:latin typeface="Arial"/>
                <a:ea typeface="+mj-ea"/>
                <a:cs typeface="Arial"/>
              </a:defRPr>
            </a:lvl1pPr>
          </a:lstStyle>
          <a:p>
            <a:pPr marL="12700">
              <a:spcBef>
                <a:spcPts val="110"/>
              </a:spcBef>
            </a:pPr>
            <a:r>
              <a:rPr lang="en-US" b="1" dirty="0">
                <a:solidFill>
                  <a:schemeClr val="tx1"/>
                </a:solidFill>
              </a:rPr>
              <a:t>Introduction - 2 of 4</a:t>
            </a:r>
          </a:p>
        </p:txBody>
      </p:sp>
      <p:pic>
        <p:nvPicPr>
          <p:cNvPr id="1026" name="Picture 2">
            <a:extLst>
              <a:ext uri="{FF2B5EF4-FFF2-40B4-BE49-F238E27FC236}">
                <a16:creationId xmlns:a16="http://schemas.microsoft.com/office/drawing/2014/main" id="{78CF4FC7-1945-2F13-DA64-FA4D633B84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357" y="2227269"/>
            <a:ext cx="7884053" cy="535809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1">
            <a:extLst>
              <a:ext uri="{FF2B5EF4-FFF2-40B4-BE49-F238E27FC236}">
                <a16:creationId xmlns:a16="http://schemas.microsoft.com/office/drawing/2014/main" id="{FEBFD2A5-7E84-7AAE-9549-2F7EC9E7F9D2}"/>
              </a:ext>
            </a:extLst>
          </p:cNvPr>
          <p:cNvSpPr txBox="1"/>
          <p:nvPr/>
        </p:nvSpPr>
        <p:spPr>
          <a:xfrm>
            <a:off x="8645236" y="1810536"/>
            <a:ext cx="8887390" cy="635815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100"/>
              </a:spcBef>
              <a:spcAft>
                <a:spcPts val="1200"/>
              </a:spcAft>
            </a:pPr>
            <a:r>
              <a:rPr lang="en-NZ" sz="2000" b="1" dirty="0">
                <a:solidFill>
                  <a:srgbClr val="3F6EFF"/>
                </a:solidFill>
                <a:latin typeface="Arial" panose="020B0604020202020204" pitchFamily="34" charset="0"/>
                <a:cs typeface="Arial" panose="020B0604020202020204" pitchFamily="34" charset="0"/>
              </a:rPr>
              <a:t>General</a:t>
            </a:r>
            <a:endParaRPr lang="en-NZ" sz="2000" dirty="0">
              <a:solidFill>
                <a:srgbClr val="3F6EFF"/>
              </a:solidFill>
              <a:latin typeface="Arial" panose="020B0604020202020204" pitchFamily="34" charset="0"/>
              <a:cs typeface="Arial" panose="020B0604020202020204" pitchFamily="34" charset="0"/>
            </a:endParaRPr>
          </a:p>
          <a:p>
            <a:pPr>
              <a:spcBef>
                <a:spcPts val="100"/>
              </a:spcBef>
              <a:spcAft>
                <a:spcPts val="600"/>
              </a:spcAft>
            </a:pPr>
            <a:r>
              <a:rPr lang="en-NZ" sz="2000" dirty="0">
                <a:solidFill>
                  <a:schemeClr val="bg2">
                    <a:lumMod val="10000"/>
                  </a:schemeClr>
                </a:solidFill>
                <a:latin typeface="Arial" panose="020B0604020202020204" pitchFamily="34" charset="0"/>
                <a:cs typeface="Arial" panose="020B0604020202020204" pitchFamily="34" charset="0"/>
              </a:rPr>
              <a:t>The Cradle Programmer is intended for original equipment manufacturers (OEMs) and has been designed to support the hardware piece (the “Docking Cradle”) which programs a SCS controller with the relational information between the equipment, controller, manufacturer and the owner of the equipment.</a:t>
            </a:r>
          </a:p>
          <a:p>
            <a:pPr>
              <a:spcBef>
                <a:spcPts val="100"/>
              </a:spcBef>
              <a:spcAft>
                <a:spcPts val="600"/>
              </a:spcAft>
            </a:pPr>
            <a:endParaRPr lang="en-NZ" sz="2000" dirty="0">
              <a:solidFill>
                <a:schemeClr val="bg2">
                  <a:lumMod val="10000"/>
                </a:schemeClr>
              </a:solidFill>
              <a:latin typeface="Arial" panose="020B0604020202020204" pitchFamily="34" charset="0"/>
              <a:cs typeface="Arial" panose="020B0604020202020204" pitchFamily="34" charset="0"/>
            </a:endParaRPr>
          </a:p>
          <a:p>
            <a:pPr>
              <a:spcBef>
                <a:spcPts val="100"/>
              </a:spcBef>
              <a:spcAft>
                <a:spcPts val="600"/>
              </a:spcAft>
            </a:pPr>
            <a:r>
              <a:rPr lang="en-US" sz="2000" dirty="0">
                <a:solidFill>
                  <a:schemeClr val="bg2">
                    <a:lumMod val="10000"/>
                  </a:schemeClr>
                </a:solidFill>
                <a:latin typeface="Arial" panose="020B0604020202020204" pitchFamily="34" charset="0"/>
                <a:cs typeface="Arial" panose="020B0604020202020204" pitchFamily="34" charset="0"/>
              </a:rPr>
              <a:t>The programming process allows the configuration of the following items:</a:t>
            </a:r>
          </a:p>
          <a:p>
            <a:pPr marL="171450" indent="-171450" algn="l" rtl="0" eaLnBrk="1" fontAlgn="t" latinLnBrk="0" hangingPunct="1">
              <a:spcBef>
                <a:spcPts val="600"/>
              </a:spcBef>
              <a:spcAft>
                <a:spcPts val="600"/>
              </a:spcAft>
              <a:buFont typeface="Arial" panose="020B0604020202020204" pitchFamily="34" charset="0"/>
              <a:buChar char="•"/>
            </a:pPr>
            <a:r>
              <a:rPr lang="en-NZ" sz="2000" b="0" i="0" u="none" strike="noStrike" kern="1200" dirty="0">
                <a:solidFill>
                  <a:srgbClr val="181717"/>
                </a:solidFill>
                <a:effectLst/>
                <a:latin typeface="Arial" panose="020B0604020202020204" pitchFamily="34" charset="0"/>
              </a:rPr>
              <a:t>controller parameters;</a:t>
            </a:r>
            <a:endParaRPr lang="en-US" sz="2000" b="0" i="0" u="none" strike="noStrike" dirty="0">
              <a:effectLst/>
              <a:latin typeface="Arial" panose="020B0604020202020204" pitchFamily="34" charset="0"/>
            </a:endParaRPr>
          </a:p>
          <a:p>
            <a:pPr marL="171450" indent="-171450" algn="l" rtl="0" eaLnBrk="1" fontAlgn="t" latinLnBrk="0" hangingPunct="1">
              <a:spcBef>
                <a:spcPts val="0"/>
              </a:spcBef>
              <a:spcAft>
                <a:spcPts val="600"/>
              </a:spcAft>
              <a:buFont typeface="Arial" panose="020B0604020202020204" pitchFamily="34" charset="0"/>
              <a:buChar char="•"/>
            </a:pPr>
            <a:r>
              <a:rPr lang="en-NZ" sz="2000" b="0" i="0" u="none" strike="noStrike" kern="1200" dirty="0">
                <a:solidFill>
                  <a:srgbClr val="181717"/>
                </a:solidFill>
                <a:effectLst/>
                <a:latin typeface="Arial" panose="020B0604020202020204" pitchFamily="34" charset="0"/>
              </a:rPr>
              <a:t>controller firmware;</a:t>
            </a:r>
            <a:endParaRPr lang="en-US" sz="2000" b="0" i="0" u="none" strike="noStrike" dirty="0">
              <a:effectLst/>
              <a:latin typeface="Arial" panose="020B0604020202020204" pitchFamily="34" charset="0"/>
            </a:endParaRPr>
          </a:p>
          <a:p>
            <a:pPr marL="171450" indent="-171450" algn="l" rtl="0" eaLnBrk="1" fontAlgn="t" latinLnBrk="0" hangingPunct="1">
              <a:spcBef>
                <a:spcPts val="0"/>
              </a:spcBef>
              <a:spcAft>
                <a:spcPts val="600"/>
              </a:spcAft>
              <a:buFont typeface="Arial" panose="020B0604020202020204" pitchFamily="34" charset="0"/>
              <a:buChar char="•"/>
            </a:pPr>
            <a:r>
              <a:rPr lang="en-NZ" sz="2000" b="0" i="0" u="none" strike="noStrike" kern="1200" dirty="0">
                <a:solidFill>
                  <a:srgbClr val="181717"/>
                </a:solidFill>
                <a:effectLst/>
                <a:latin typeface="Arial" panose="020B0604020202020204" pitchFamily="34" charset="0"/>
              </a:rPr>
              <a:t>equipment model;</a:t>
            </a:r>
            <a:endParaRPr lang="en-US" sz="2000" b="0" i="0" u="none" strike="noStrike" dirty="0">
              <a:effectLst/>
              <a:latin typeface="Arial" panose="020B0604020202020204" pitchFamily="34" charset="0"/>
            </a:endParaRPr>
          </a:p>
          <a:p>
            <a:pPr marL="171450" indent="-171450" algn="l" rtl="0" eaLnBrk="1" fontAlgn="t" latinLnBrk="0" hangingPunct="1">
              <a:spcBef>
                <a:spcPts val="0"/>
              </a:spcBef>
              <a:spcAft>
                <a:spcPts val="600"/>
              </a:spcAft>
              <a:buFont typeface="Arial" panose="020B0604020202020204" pitchFamily="34" charset="0"/>
              <a:buChar char="•"/>
            </a:pPr>
            <a:r>
              <a:rPr lang="en-NZ" sz="2000" b="0" i="0" u="none" strike="noStrike" kern="1200" dirty="0">
                <a:solidFill>
                  <a:srgbClr val="181717"/>
                </a:solidFill>
                <a:effectLst/>
                <a:latin typeface="Arial" panose="020B0604020202020204" pitchFamily="34" charset="0"/>
              </a:rPr>
              <a:t>equipment serial number;</a:t>
            </a:r>
            <a:endParaRPr lang="en-US" sz="2000" b="0" i="0" u="none" strike="noStrike" dirty="0">
              <a:effectLst/>
              <a:latin typeface="Arial" panose="020B0604020202020204" pitchFamily="34" charset="0"/>
            </a:endParaRPr>
          </a:p>
          <a:p>
            <a:pPr marL="171450" indent="-171450" algn="l" rtl="0" eaLnBrk="1" fontAlgn="t" latinLnBrk="0" hangingPunct="1">
              <a:spcBef>
                <a:spcPts val="0"/>
              </a:spcBef>
              <a:spcAft>
                <a:spcPts val="600"/>
              </a:spcAft>
              <a:buFont typeface="Arial" panose="020B0604020202020204" pitchFamily="34" charset="0"/>
              <a:buChar char="•"/>
            </a:pPr>
            <a:r>
              <a:rPr lang="en-NZ" sz="2000" b="0" i="0" u="none" strike="noStrike" kern="1200" dirty="0">
                <a:solidFill>
                  <a:srgbClr val="181717"/>
                </a:solidFill>
                <a:effectLst/>
                <a:latin typeface="Arial" panose="020B0604020202020204" pitchFamily="34" charset="0"/>
              </a:rPr>
              <a:t>IDs: manufacturer, owner (bottler), and brand;</a:t>
            </a:r>
            <a:endParaRPr lang="en-US" sz="2000" b="0" i="0" u="none" strike="noStrike" dirty="0">
              <a:effectLst/>
              <a:latin typeface="Arial" panose="020B0604020202020204" pitchFamily="34" charset="0"/>
            </a:endParaRPr>
          </a:p>
          <a:p>
            <a:pPr marL="171450" indent="-171450" algn="l" rtl="0" eaLnBrk="1" fontAlgn="t" latinLnBrk="0" hangingPunct="1">
              <a:spcBef>
                <a:spcPts val="0"/>
              </a:spcBef>
              <a:spcAft>
                <a:spcPts val="600"/>
              </a:spcAft>
              <a:buFont typeface="Arial" panose="020B0604020202020204" pitchFamily="34" charset="0"/>
              <a:buChar char="•"/>
            </a:pPr>
            <a:r>
              <a:rPr lang="en-NZ" sz="2000" b="0" i="0" u="none" strike="noStrike" kern="1200" dirty="0">
                <a:solidFill>
                  <a:srgbClr val="181717"/>
                </a:solidFill>
                <a:effectLst/>
                <a:latin typeface="Arial" panose="020B0604020202020204" pitchFamily="34" charset="0"/>
              </a:rPr>
              <a:t>asset number.</a:t>
            </a:r>
            <a:endParaRPr lang="en-US" sz="2000" dirty="0">
              <a:solidFill>
                <a:schemeClr val="bg2">
                  <a:lumMod val="10000"/>
                </a:schemeClr>
              </a:solidFill>
              <a:latin typeface="Arial" panose="020B0604020202020204" pitchFamily="34" charset="0"/>
              <a:cs typeface="Arial" panose="020B0604020202020204" pitchFamily="34" charset="0"/>
            </a:endParaRPr>
          </a:p>
          <a:p>
            <a:pPr>
              <a:spcBef>
                <a:spcPts val="100"/>
              </a:spcBef>
              <a:spcAft>
                <a:spcPts val="600"/>
              </a:spcAft>
            </a:pPr>
            <a:endParaRPr lang="en-US" sz="1200" dirty="0">
              <a:solidFill>
                <a:schemeClr val="bg2">
                  <a:lumMod val="10000"/>
                </a:schemeClr>
              </a:solidFill>
              <a:latin typeface="Arial" panose="020B0604020202020204" pitchFamily="34" charset="0"/>
              <a:cs typeface="Arial" panose="020B0604020202020204" pitchFamily="34" charset="0"/>
            </a:endParaRPr>
          </a:p>
          <a:p>
            <a:pPr>
              <a:spcBef>
                <a:spcPts val="100"/>
              </a:spcBef>
              <a:spcAft>
                <a:spcPts val="600"/>
              </a:spcAft>
            </a:pPr>
            <a:endParaRPr lang="en-NZ" sz="1200" dirty="0">
              <a:solidFill>
                <a:schemeClr val="bg2">
                  <a:lumMod val="10000"/>
                </a:schemeClr>
              </a:solidFill>
              <a:latin typeface="Arial" panose="020B0604020202020204" pitchFamily="34" charset="0"/>
              <a:cs typeface="Arial" panose="020B0604020202020204" pitchFamily="34" charset="0"/>
            </a:endParaRPr>
          </a:p>
          <a:p>
            <a:pPr>
              <a:spcAft>
                <a:spcPts val="600"/>
              </a:spcAft>
            </a:pPr>
            <a:endParaRPr lang="en-NZ" sz="1200" dirty="0">
              <a:solidFill>
                <a:schemeClr val="bg2">
                  <a:lumMod val="50000"/>
                </a:schemeClr>
              </a:solidFill>
              <a:latin typeface="Arial" panose="020B0604020202020204" pitchFamily="34" charset="0"/>
              <a:cs typeface="Arial" panose="020B0604020202020204" pitchFamily="34" charset="0"/>
            </a:endParaRPr>
          </a:p>
          <a:p>
            <a:pPr>
              <a:spcAft>
                <a:spcPts val="600"/>
              </a:spcAft>
            </a:pP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83596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Diagonal Corners Rounded 4">
            <a:extLst>
              <a:ext uri="{FF2B5EF4-FFF2-40B4-BE49-F238E27FC236}">
                <a16:creationId xmlns:a16="http://schemas.microsoft.com/office/drawing/2014/main" id="{D7E983AC-F81E-7594-53BB-F9952C0468A3}"/>
              </a:ext>
            </a:extLst>
          </p:cNvPr>
          <p:cNvSpPr/>
          <p:nvPr/>
        </p:nvSpPr>
        <p:spPr>
          <a:xfrm>
            <a:off x="960120" y="4913087"/>
            <a:ext cx="16805366" cy="1211942"/>
          </a:xfrm>
          <a:prstGeom prst="round2DiagRect">
            <a:avLst/>
          </a:prstGeom>
          <a:solidFill>
            <a:srgbClr val="E89A6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Rectangle: Diagonal Corners Rounded 3">
            <a:extLst>
              <a:ext uri="{FF2B5EF4-FFF2-40B4-BE49-F238E27FC236}">
                <a16:creationId xmlns:a16="http://schemas.microsoft.com/office/drawing/2014/main" id="{8D7E3A05-4B3A-0C03-7C5A-B9BC292B937B}"/>
              </a:ext>
            </a:extLst>
          </p:cNvPr>
          <p:cNvSpPr/>
          <p:nvPr/>
        </p:nvSpPr>
        <p:spPr>
          <a:xfrm>
            <a:off x="960120" y="2496457"/>
            <a:ext cx="16805366" cy="943429"/>
          </a:xfrm>
          <a:prstGeom prst="round2DiagRect">
            <a:avLst/>
          </a:prstGeom>
          <a:solidFill>
            <a:srgbClr val="E89A6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object 5">
            <a:extLst>
              <a:ext uri="{FF2B5EF4-FFF2-40B4-BE49-F238E27FC236}">
                <a16:creationId xmlns:a16="http://schemas.microsoft.com/office/drawing/2014/main" id="{BAE6D852-3AB4-E702-D4FB-84BCC3ED82FF}"/>
              </a:ext>
            </a:extLst>
          </p:cNvPr>
          <p:cNvSpPr txBox="1">
            <a:spLocks/>
          </p:cNvSpPr>
          <p:nvPr/>
        </p:nvSpPr>
        <p:spPr>
          <a:xfrm>
            <a:off x="960120" y="815483"/>
            <a:ext cx="13832048" cy="591187"/>
          </a:xfrm>
          <a:prstGeom prst="rect">
            <a:avLst/>
          </a:prstGeom>
        </p:spPr>
        <p:txBody>
          <a:bodyPr vert="horz" wrap="square" lIns="0" tIns="13970" rIns="0" bIns="0" rtlCol="0" anchor="t">
            <a:spAutoFit/>
          </a:bodyPr>
          <a:lstStyle>
            <a:lvl1pPr>
              <a:defRPr sz="3750" b="0" i="0">
                <a:solidFill>
                  <a:schemeClr val="bg1"/>
                </a:solidFill>
                <a:latin typeface="Arial"/>
                <a:ea typeface="+mj-ea"/>
                <a:cs typeface="Arial"/>
              </a:defRPr>
            </a:lvl1pPr>
          </a:lstStyle>
          <a:p>
            <a:pPr marL="12700">
              <a:spcBef>
                <a:spcPts val="110"/>
              </a:spcBef>
            </a:pPr>
            <a:r>
              <a:rPr lang="en-US" b="1" dirty="0">
                <a:solidFill>
                  <a:schemeClr val="tx1"/>
                </a:solidFill>
              </a:rPr>
              <a:t>Duplicate data warnings – 1 of 2</a:t>
            </a:r>
          </a:p>
        </p:txBody>
      </p:sp>
      <p:sp>
        <p:nvSpPr>
          <p:cNvPr id="3" name="TextBox 2">
            <a:extLst>
              <a:ext uri="{FF2B5EF4-FFF2-40B4-BE49-F238E27FC236}">
                <a16:creationId xmlns:a16="http://schemas.microsoft.com/office/drawing/2014/main" id="{703CA3E8-2399-5527-97B9-C073833A9408}"/>
              </a:ext>
            </a:extLst>
          </p:cNvPr>
          <p:cNvSpPr txBox="1"/>
          <p:nvPr/>
        </p:nvSpPr>
        <p:spPr>
          <a:xfrm>
            <a:off x="960120" y="1659898"/>
            <a:ext cx="16805366" cy="4401205"/>
          </a:xfrm>
          <a:prstGeom prst="rect">
            <a:avLst/>
          </a:prstGeom>
          <a:noFill/>
        </p:spPr>
        <p:txBody>
          <a:bodyPr wrap="square" rtlCol="0">
            <a:spAutoFit/>
          </a:bodyPr>
          <a:lstStyle/>
          <a:p>
            <a:r>
              <a:rPr lang="en-NZ" sz="2000" dirty="0">
                <a:solidFill>
                  <a:schemeClr val="bg2">
                    <a:lumMod val="10000"/>
                  </a:schemeClr>
                </a:solidFill>
                <a:latin typeface="Arial" panose="020B0604020202020204" pitchFamily="34" charset="0"/>
                <a:cs typeface="Arial" panose="020B0604020202020204" pitchFamily="34" charset="0"/>
              </a:rPr>
              <a:t>As each AoFrio SCS controller unit is installed into equipment, the system needs to identify exactly which controller has been installed into each piece of equipment, making it </a:t>
            </a:r>
            <a:r>
              <a:rPr lang="en-NZ" sz="2000" b="1" dirty="0">
                <a:solidFill>
                  <a:schemeClr val="bg2">
                    <a:lumMod val="10000"/>
                  </a:schemeClr>
                </a:solidFill>
                <a:latin typeface="Arial" panose="020B0604020202020204" pitchFamily="34" charset="0"/>
                <a:cs typeface="Arial" panose="020B0604020202020204" pitchFamily="34" charset="0"/>
              </a:rPr>
              <a:t>imperative that the asset identifying information (asset number) be unique</a:t>
            </a:r>
            <a:r>
              <a:rPr lang="en-NZ" sz="2000" dirty="0">
                <a:solidFill>
                  <a:schemeClr val="bg2">
                    <a:lumMod val="10000"/>
                  </a:schemeClr>
                </a:solidFill>
                <a:latin typeface="Arial" panose="020B0604020202020204" pitchFamily="34" charset="0"/>
                <a:cs typeface="Arial" panose="020B0604020202020204" pitchFamily="34" charset="0"/>
              </a:rPr>
              <a:t>.</a:t>
            </a:r>
          </a:p>
          <a:p>
            <a:endParaRPr lang="en-NZ" sz="2000" dirty="0">
              <a:solidFill>
                <a:schemeClr val="bg2">
                  <a:lumMod val="10000"/>
                </a:schemeClr>
              </a:solidFill>
              <a:latin typeface="Arial" panose="020B0604020202020204" pitchFamily="34" charset="0"/>
              <a:cs typeface="Arial" panose="020B0604020202020204" pitchFamily="34" charset="0"/>
            </a:endParaRPr>
          </a:p>
          <a:p>
            <a:pPr marL="180000"/>
            <a:r>
              <a:rPr lang="en-NZ" sz="2000" dirty="0">
                <a:solidFill>
                  <a:schemeClr val="bg2">
                    <a:lumMod val="10000"/>
                  </a:schemeClr>
                </a:solidFill>
                <a:latin typeface="Arial" panose="020B0604020202020204" pitchFamily="34" charset="0"/>
                <a:cs typeface="Arial" panose="020B0604020202020204" pitchFamily="34" charset="0"/>
              </a:rPr>
              <a:t>	The Cradle Programmer should ONLY be allowed to program a duplicate asset number if a faulty controller was previously installed into the 	equipment unit and now must be replaced. In any other situations, the asset number MUST be unique.</a:t>
            </a:r>
            <a:br>
              <a:rPr lang="en-NZ" sz="2000" dirty="0">
                <a:solidFill>
                  <a:schemeClr val="bg2">
                    <a:lumMod val="10000"/>
                  </a:schemeClr>
                </a:solidFill>
                <a:latin typeface="Arial" panose="020B0604020202020204" pitchFamily="34" charset="0"/>
                <a:cs typeface="Arial" panose="020B0604020202020204" pitchFamily="34" charset="0"/>
              </a:rPr>
            </a:br>
            <a:endParaRPr lang="en-NZ" sz="2000" dirty="0">
              <a:solidFill>
                <a:schemeClr val="bg2">
                  <a:lumMod val="10000"/>
                </a:schemeClr>
              </a:solidFill>
              <a:latin typeface="Arial" panose="020B0604020202020204" pitchFamily="34" charset="0"/>
              <a:cs typeface="Arial" panose="020B0604020202020204" pitchFamily="34" charset="0"/>
            </a:endParaRPr>
          </a:p>
          <a:p>
            <a:r>
              <a:rPr lang="en-NZ" sz="2000" dirty="0">
                <a:solidFill>
                  <a:schemeClr val="bg2">
                    <a:lumMod val="10000"/>
                  </a:schemeClr>
                </a:solidFill>
                <a:latin typeface="Arial" panose="020B0604020202020204" pitchFamily="34" charset="0"/>
                <a:cs typeface="Arial" panose="020B0604020202020204" pitchFamily="34" charset="0"/>
              </a:rPr>
              <a:t>Equipment manufacturing lines are busy places and errors can happen. To help reduce those errors, a warning message is presented to the operator (user) if a previously entered asset number has been used a second time.</a:t>
            </a:r>
            <a:br>
              <a:rPr lang="en-NZ" sz="2000" dirty="0">
                <a:solidFill>
                  <a:schemeClr val="bg2">
                    <a:lumMod val="10000"/>
                  </a:schemeClr>
                </a:solidFill>
                <a:latin typeface="Arial" panose="020B0604020202020204" pitchFamily="34" charset="0"/>
                <a:cs typeface="Arial" panose="020B0604020202020204" pitchFamily="34" charset="0"/>
              </a:rPr>
            </a:br>
            <a:endParaRPr lang="en-NZ" sz="2000" dirty="0">
              <a:solidFill>
                <a:schemeClr val="bg2">
                  <a:lumMod val="10000"/>
                </a:schemeClr>
              </a:solidFill>
              <a:latin typeface="Arial" panose="020B0604020202020204" pitchFamily="34" charset="0"/>
              <a:cs typeface="Arial" panose="020B0604020202020204" pitchFamily="34" charset="0"/>
            </a:endParaRPr>
          </a:p>
          <a:p>
            <a:r>
              <a:rPr lang="en-NZ" sz="2000" dirty="0">
                <a:solidFill>
                  <a:schemeClr val="bg2">
                    <a:lumMod val="10000"/>
                  </a:schemeClr>
                </a:solidFill>
                <a:latin typeface="Arial" panose="020B0604020202020204" pitchFamily="34" charset="0"/>
                <a:cs typeface="Arial" panose="020B0604020202020204" pitchFamily="34" charset="0"/>
              </a:rPr>
              <a:t>This helps the operator validate that they are entering the correct information at time of manufacturing.</a:t>
            </a:r>
          </a:p>
          <a:p>
            <a:endParaRPr lang="en-NZ" sz="2000" dirty="0">
              <a:solidFill>
                <a:schemeClr val="bg2">
                  <a:lumMod val="10000"/>
                </a:schemeClr>
              </a:solidFill>
              <a:latin typeface="Arial" panose="020B0604020202020204" pitchFamily="34" charset="0"/>
              <a:cs typeface="Arial" panose="020B0604020202020204" pitchFamily="34" charset="0"/>
            </a:endParaRPr>
          </a:p>
          <a:p>
            <a:pPr marL="180000"/>
            <a:r>
              <a:rPr lang="en-NZ" sz="2000" dirty="0">
                <a:solidFill>
                  <a:schemeClr val="bg2">
                    <a:lumMod val="10000"/>
                  </a:schemeClr>
                </a:solidFill>
                <a:latin typeface="Arial" panose="020B0604020202020204" pitchFamily="34" charset="0"/>
                <a:cs typeface="Arial" panose="020B0604020202020204" pitchFamily="34" charset="0"/>
              </a:rPr>
              <a:t>	For this feature to successfully validate against all historical records, the PC/laptop must be connected to the internet during the 	programming process. If no internet connection is available, the Cradle Programmer only checks the entered data against the information 	locally cached in the PC/laptop.</a:t>
            </a:r>
          </a:p>
        </p:txBody>
      </p:sp>
      <p:pic>
        <p:nvPicPr>
          <p:cNvPr id="6" name="Graphic 5" descr="Warning outline">
            <a:extLst>
              <a:ext uri="{FF2B5EF4-FFF2-40B4-BE49-F238E27FC236}">
                <a16:creationId xmlns:a16="http://schemas.microsoft.com/office/drawing/2014/main" id="{A9F3DB25-EE3F-0A9B-084B-0929D644C42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84108" y="2705819"/>
            <a:ext cx="454814" cy="435187"/>
          </a:xfrm>
          <a:prstGeom prst="rect">
            <a:avLst/>
          </a:prstGeom>
        </p:spPr>
      </p:pic>
      <p:pic>
        <p:nvPicPr>
          <p:cNvPr id="7" name="Graphic 6" descr="Warning outline">
            <a:extLst>
              <a:ext uri="{FF2B5EF4-FFF2-40B4-BE49-F238E27FC236}">
                <a16:creationId xmlns:a16="http://schemas.microsoft.com/office/drawing/2014/main" id="{AB11A926-8342-782A-B426-6A6C257CBAF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84108" y="5143500"/>
            <a:ext cx="454814" cy="435187"/>
          </a:xfrm>
          <a:prstGeom prst="rect">
            <a:avLst/>
          </a:prstGeom>
        </p:spPr>
      </p:pic>
    </p:spTree>
    <p:extLst>
      <p:ext uri="{BB962C8B-B14F-4D97-AF65-F5344CB8AC3E}">
        <p14:creationId xmlns:p14="http://schemas.microsoft.com/office/powerpoint/2010/main" val="8025894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Diagonal Corners Rounded 4">
            <a:extLst>
              <a:ext uri="{FF2B5EF4-FFF2-40B4-BE49-F238E27FC236}">
                <a16:creationId xmlns:a16="http://schemas.microsoft.com/office/drawing/2014/main" id="{0A235D4B-F2F6-3F49-4009-762D45650F48}"/>
              </a:ext>
            </a:extLst>
          </p:cNvPr>
          <p:cNvSpPr/>
          <p:nvPr/>
        </p:nvSpPr>
        <p:spPr>
          <a:xfrm>
            <a:off x="7271657" y="4557486"/>
            <a:ext cx="10450286" cy="943428"/>
          </a:xfrm>
          <a:prstGeom prst="round2Diag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object 5">
            <a:extLst>
              <a:ext uri="{FF2B5EF4-FFF2-40B4-BE49-F238E27FC236}">
                <a16:creationId xmlns:a16="http://schemas.microsoft.com/office/drawing/2014/main" id="{BAE6D852-3AB4-E702-D4FB-84BCC3ED82FF}"/>
              </a:ext>
            </a:extLst>
          </p:cNvPr>
          <p:cNvSpPr txBox="1">
            <a:spLocks/>
          </p:cNvSpPr>
          <p:nvPr/>
        </p:nvSpPr>
        <p:spPr>
          <a:xfrm>
            <a:off x="960120" y="815483"/>
            <a:ext cx="13832048" cy="591187"/>
          </a:xfrm>
          <a:prstGeom prst="rect">
            <a:avLst/>
          </a:prstGeom>
        </p:spPr>
        <p:txBody>
          <a:bodyPr vert="horz" wrap="square" lIns="0" tIns="13970" rIns="0" bIns="0" rtlCol="0" anchor="t">
            <a:spAutoFit/>
          </a:bodyPr>
          <a:lstStyle>
            <a:lvl1pPr>
              <a:defRPr sz="3750" b="0" i="0">
                <a:solidFill>
                  <a:schemeClr val="bg1"/>
                </a:solidFill>
                <a:latin typeface="Arial"/>
                <a:ea typeface="+mj-ea"/>
                <a:cs typeface="Arial"/>
              </a:defRPr>
            </a:lvl1pPr>
          </a:lstStyle>
          <a:p>
            <a:pPr marL="12700">
              <a:spcBef>
                <a:spcPts val="110"/>
              </a:spcBef>
            </a:pPr>
            <a:r>
              <a:rPr lang="en-US" b="1" dirty="0">
                <a:solidFill>
                  <a:schemeClr val="tx1"/>
                </a:solidFill>
              </a:rPr>
              <a:t>Duplicate data warnings – 2 of 2</a:t>
            </a:r>
          </a:p>
        </p:txBody>
      </p:sp>
      <p:pic>
        <p:nvPicPr>
          <p:cNvPr id="3" name="Picture 2">
            <a:extLst>
              <a:ext uri="{FF2B5EF4-FFF2-40B4-BE49-F238E27FC236}">
                <a16:creationId xmlns:a16="http://schemas.microsoft.com/office/drawing/2014/main" id="{325251FE-3BF9-C3C6-3678-6101022297E9}"/>
              </a:ext>
            </a:extLst>
          </p:cNvPr>
          <p:cNvPicPr>
            <a:picLocks noChangeAspect="1"/>
          </p:cNvPicPr>
          <p:nvPr/>
        </p:nvPicPr>
        <p:blipFill>
          <a:blip r:embed="rId3"/>
          <a:srcRect/>
          <a:stretch/>
        </p:blipFill>
        <p:spPr>
          <a:xfrm>
            <a:off x="960120" y="1625739"/>
            <a:ext cx="6002906" cy="4871925"/>
          </a:xfrm>
          <a:prstGeom prst="rect">
            <a:avLst/>
          </a:prstGeom>
          <a:effectLst>
            <a:outerShdw blurRad="101600" dist="50800" dir="5400000" algn="ctr" rotWithShape="0">
              <a:srgbClr val="000000">
                <a:alpha val="10000"/>
              </a:srgbClr>
            </a:outerShdw>
          </a:effectLst>
        </p:spPr>
      </p:pic>
      <p:sp>
        <p:nvSpPr>
          <p:cNvPr id="4" name="TextBox 3">
            <a:extLst>
              <a:ext uri="{FF2B5EF4-FFF2-40B4-BE49-F238E27FC236}">
                <a16:creationId xmlns:a16="http://schemas.microsoft.com/office/drawing/2014/main" id="{BB58C745-C011-089B-6103-353F6D556D64}"/>
              </a:ext>
            </a:extLst>
          </p:cNvPr>
          <p:cNvSpPr txBox="1"/>
          <p:nvPr/>
        </p:nvSpPr>
        <p:spPr>
          <a:xfrm>
            <a:off x="7288439" y="1625739"/>
            <a:ext cx="10448018" cy="3785652"/>
          </a:xfrm>
          <a:prstGeom prst="rect">
            <a:avLst/>
          </a:prstGeom>
          <a:noFill/>
        </p:spPr>
        <p:txBody>
          <a:bodyPr wrap="square" rtlCol="0">
            <a:spAutoFit/>
          </a:bodyPr>
          <a:lstStyle/>
          <a:p>
            <a:r>
              <a:rPr lang="en-NZ" sz="2000" b="1" dirty="0">
                <a:solidFill>
                  <a:srgbClr val="008061"/>
                </a:solidFill>
                <a:latin typeface="Arial" panose="020B0604020202020204" pitchFamily="34" charset="0"/>
                <a:cs typeface="Arial" panose="020B0604020202020204" pitchFamily="34" charset="0"/>
              </a:rPr>
              <a:t>Supervisor’s password setup</a:t>
            </a:r>
            <a:br>
              <a:rPr lang="en-NZ" sz="2000" dirty="0">
                <a:solidFill>
                  <a:schemeClr val="bg2">
                    <a:lumMod val="10000"/>
                  </a:schemeClr>
                </a:solidFill>
                <a:latin typeface="Arial" panose="020B0604020202020204" pitchFamily="34" charset="0"/>
                <a:cs typeface="Arial" panose="020B0604020202020204" pitchFamily="34" charset="0"/>
              </a:rPr>
            </a:br>
            <a:endParaRPr lang="en-NZ" sz="2000" dirty="0">
              <a:solidFill>
                <a:schemeClr val="bg2">
                  <a:lumMod val="10000"/>
                </a:schemeClr>
              </a:solidFill>
              <a:latin typeface="Arial" panose="020B0604020202020204" pitchFamily="34" charset="0"/>
              <a:cs typeface="Arial" panose="020B0604020202020204" pitchFamily="34" charset="0"/>
            </a:endParaRPr>
          </a:p>
          <a:p>
            <a:r>
              <a:rPr lang="en-NZ" sz="2000" dirty="0">
                <a:solidFill>
                  <a:schemeClr val="bg2">
                    <a:lumMod val="10000"/>
                  </a:schemeClr>
                </a:solidFill>
                <a:latin typeface="Arial" panose="020B0604020202020204" pitchFamily="34" charset="0"/>
                <a:cs typeface="Arial" panose="020B0604020202020204" pitchFamily="34" charset="0"/>
              </a:rPr>
              <a:t>By default, Cradle programmer accepts duplicate data by typing the provided random code as acknowledgement of the duplication. If you wish to require a production supervisor’s password to accept duplicate data, please follow the steps below.</a:t>
            </a:r>
            <a:br>
              <a:rPr lang="en-NZ" sz="2000" dirty="0">
                <a:solidFill>
                  <a:schemeClr val="bg2">
                    <a:lumMod val="10000"/>
                  </a:schemeClr>
                </a:solidFill>
                <a:latin typeface="Arial" panose="020B0604020202020204" pitchFamily="34" charset="0"/>
                <a:cs typeface="Arial" panose="020B0604020202020204" pitchFamily="34" charset="0"/>
              </a:rPr>
            </a:br>
            <a:endParaRPr lang="en-NZ" sz="2000" dirty="0">
              <a:solidFill>
                <a:schemeClr val="bg2">
                  <a:lumMod val="10000"/>
                </a:schemeClr>
              </a:solidFill>
              <a:latin typeface="Arial" panose="020B0604020202020204" pitchFamily="34" charset="0"/>
              <a:cs typeface="Arial" panose="020B0604020202020204" pitchFamily="34" charset="0"/>
            </a:endParaRPr>
          </a:p>
          <a:p>
            <a:r>
              <a:rPr lang="en-NZ" sz="2000" dirty="0">
                <a:solidFill>
                  <a:schemeClr val="bg2">
                    <a:lumMod val="10000"/>
                  </a:schemeClr>
                </a:solidFill>
                <a:latin typeface="Arial" panose="020B0604020202020204" pitchFamily="34" charset="0"/>
                <a:cs typeface="Arial" panose="020B0604020202020204" pitchFamily="34" charset="0"/>
              </a:rPr>
              <a:t>Configure a password to control access by following the set password instructions.</a:t>
            </a:r>
            <a:br>
              <a:rPr lang="en-NZ" sz="2000" dirty="0">
                <a:solidFill>
                  <a:schemeClr val="bg2">
                    <a:lumMod val="10000"/>
                  </a:schemeClr>
                </a:solidFill>
                <a:latin typeface="Arial" panose="020B0604020202020204" pitchFamily="34" charset="0"/>
                <a:cs typeface="Arial" panose="020B0604020202020204" pitchFamily="34" charset="0"/>
              </a:rPr>
            </a:br>
            <a:endParaRPr lang="en-NZ" sz="2000" dirty="0">
              <a:solidFill>
                <a:schemeClr val="bg2">
                  <a:lumMod val="10000"/>
                </a:schemeClr>
              </a:solidFill>
              <a:latin typeface="Arial" panose="020B0604020202020204" pitchFamily="34" charset="0"/>
              <a:cs typeface="Arial" panose="020B0604020202020204" pitchFamily="34" charset="0"/>
            </a:endParaRPr>
          </a:p>
          <a:p>
            <a:r>
              <a:rPr lang="en-NZ" sz="2000" dirty="0">
                <a:solidFill>
                  <a:schemeClr val="bg2">
                    <a:lumMod val="10000"/>
                  </a:schemeClr>
                </a:solidFill>
                <a:latin typeface="Arial" panose="020B0604020202020204" pitchFamily="34" charset="0"/>
                <a:cs typeface="Arial" panose="020B0604020202020204" pitchFamily="34" charset="0"/>
              </a:rPr>
              <a:t>In the </a:t>
            </a:r>
            <a:r>
              <a:rPr lang="en-NZ" sz="2000" b="1" dirty="0">
                <a:solidFill>
                  <a:schemeClr val="bg2">
                    <a:lumMod val="10000"/>
                  </a:schemeClr>
                </a:solidFill>
                <a:latin typeface="Arial" panose="020B0604020202020204" pitchFamily="34" charset="0"/>
                <a:cs typeface="Arial" panose="020B0604020202020204" pitchFamily="34" charset="0"/>
              </a:rPr>
              <a:t>APPLICATION</a:t>
            </a:r>
            <a:r>
              <a:rPr lang="en-NZ" sz="2000" dirty="0">
                <a:solidFill>
                  <a:schemeClr val="bg2">
                    <a:lumMod val="10000"/>
                  </a:schemeClr>
                </a:solidFill>
                <a:latin typeface="Arial" panose="020B0604020202020204" pitchFamily="34" charset="0"/>
                <a:cs typeface="Arial" panose="020B0604020202020204" pitchFamily="34" charset="0"/>
              </a:rPr>
              <a:t> submenu, select the </a:t>
            </a:r>
            <a:r>
              <a:rPr lang="en-NZ" sz="2000" b="1" dirty="0">
                <a:solidFill>
                  <a:schemeClr val="bg2">
                    <a:lumMod val="10000"/>
                  </a:schemeClr>
                </a:solidFill>
                <a:latin typeface="Arial" panose="020B0604020202020204" pitchFamily="34" charset="0"/>
                <a:cs typeface="Arial" panose="020B0604020202020204" pitchFamily="34" charset="0"/>
              </a:rPr>
              <a:t>SETTINGS PASSWORD</a:t>
            </a:r>
            <a:r>
              <a:rPr lang="en-NZ" sz="2000" dirty="0">
                <a:solidFill>
                  <a:schemeClr val="bg2">
                    <a:lumMod val="10000"/>
                  </a:schemeClr>
                </a:solidFill>
                <a:latin typeface="Arial" panose="020B0604020202020204" pitchFamily="34" charset="0"/>
                <a:cs typeface="Arial" panose="020B0604020202020204" pitchFamily="34" charset="0"/>
              </a:rPr>
              <a:t> option. </a:t>
            </a:r>
          </a:p>
          <a:p>
            <a:endParaRPr lang="en-NZ" sz="2000" dirty="0">
              <a:solidFill>
                <a:schemeClr val="bg2">
                  <a:lumMod val="10000"/>
                </a:schemeClr>
              </a:solidFill>
              <a:latin typeface="Arial" panose="020B0604020202020204" pitchFamily="34" charset="0"/>
              <a:cs typeface="Arial" panose="020B0604020202020204" pitchFamily="34" charset="0"/>
            </a:endParaRPr>
          </a:p>
          <a:p>
            <a:pPr marL="180000"/>
            <a:r>
              <a:rPr lang="en-NZ" sz="2000" dirty="0">
                <a:solidFill>
                  <a:schemeClr val="bg2">
                    <a:lumMod val="10000"/>
                  </a:schemeClr>
                </a:solidFill>
                <a:latin typeface="Arial" panose="020B0604020202020204" pitchFamily="34" charset="0"/>
                <a:cs typeface="Arial" panose="020B0604020202020204" pitchFamily="34" charset="0"/>
              </a:rPr>
              <a:t>	The password required to accept duplicate data is the same as the one configured 	for access to settings, referred to as supervisor’s password.</a:t>
            </a:r>
          </a:p>
        </p:txBody>
      </p:sp>
      <p:pic>
        <p:nvPicPr>
          <p:cNvPr id="6" name="Graphic 5" descr="Badge Tick1 outline">
            <a:extLst>
              <a:ext uri="{FF2B5EF4-FFF2-40B4-BE49-F238E27FC236}">
                <a16:creationId xmlns:a16="http://schemas.microsoft.com/office/drawing/2014/main" id="{33E87F32-38BD-2F4A-FA25-47B21B22ADB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66432" y="4721086"/>
            <a:ext cx="616227" cy="616227"/>
          </a:xfrm>
          <a:prstGeom prst="rect">
            <a:avLst/>
          </a:prstGeom>
        </p:spPr>
      </p:pic>
    </p:spTree>
    <p:extLst>
      <p:ext uri="{BB962C8B-B14F-4D97-AF65-F5344CB8AC3E}">
        <p14:creationId xmlns:p14="http://schemas.microsoft.com/office/powerpoint/2010/main" val="24677560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Diagonal Corners Rounded 5">
            <a:extLst>
              <a:ext uri="{FF2B5EF4-FFF2-40B4-BE49-F238E27FC236}">
                <a16:creationId xmlns:a16="http://schemas.microsoft.com/office/drawing/2014/main" id="{E288451F-2404-182D-95C8-46B21959B34E}"/>
              </a:ext>
            </a:extLst>
          </p:cNvPr>
          <p:cNvSpPr/>
          <p:nvPr/>
        </p:nvSpPr>
        <p:spPr>
          <a:xfrm>
            <a:off x="8839200" y="5143500"/>
            <a:ext cx="8868229" cy="1431471"/>
          </a:xfrm>
          <a:prstGeom prst="round2DiagRect">
            <a:avLst/>
          </a:prstGeom>
          <a:solidFill>
            <a:srgbClr val="E89A6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object 5">
            <a:extLst>
              <a:ext uri="{FF2B5EF4-FFF2-40B4-BE49-F238E27FC236}">
                <a16:creationId xmlns:a16="http://schemas.microsoft.com/office/drawing/2014/main" id="{BAE6D852-3AB4-E702-D4FB-84BCC3ED82FF}"/>
              </a:ext>
            </a:extLst>
          </p:cNvPr>
          <p:cNvSpPr txBox="1">
            <a:spLocks/>
          </p:cNvSpPr>
          <p:nvPr/>
        </p:nvSpPr>
        <p:spPr>
          <a:xfrm>
            <a:off x="960120" y="815483"/>
            <a:ext cx="13832048" cy="591187"/>
          </a:xfrm>
          <a:prstGeom prst="rect">
            <a:avLst/>
          </a:prstGeom>
        </p:spPr>
        <p:txBody>
          <a:bodyPr vert="horz" wrap="square" lIns="0" tIns="13970" rIns="0" bIns="0" rtlCol="0" anchor="t">
            <a:spAutoFit/>
          </a:bodyPr>
          <a:lstStyle>
            <a:lvl1pPr>
              <a:defRPr sz="3750" b="0" i="0">
                <a:solidFill>
                  <a:schemeClr val="bg1"/>
                </a:solidFill>
                <a:latin typeface="Arial"/>
                <a:ea typeface="+mj-ea"/>
                <a:cs typeface="Arial"/>
              </a:defRPr>
            </a:lvl1pPr>
          </a:lstStyle>
          <a:p>
            <a:pPr marL="12700">
              <a:spcBef>
                <a:spcPts val="110"/>
              </a:spcBef>
            </a:pPr>
            <a:r>
              <a:rPr lang="en-US" b="1" dirty="0">
                <a:solidFill>
                  <a:schemeClr val="tx1"/>
                </a:solidFill>
              </a:rPr>
              <a:t>Duplicate data warning message</a:t>
            </a:r>
          </a:p>
        </p:txBody>
      </p:sp>
      <p:pic>
        <p:nvPicPr>
          <p:cNvPr id="3" name="Picture 2">
            <a:extLst>
              <a:ext uri="{FF2B5EF4-FFF2-40B4-BE49-F238E27FC236}">
                <a16:creationId xmlns:a16="http://schemas.microsoft.com/office/drawing/2014/main" id="{CB766FC1-307A-442D-3979-7E88B2B307B4}"/>
              </a:ext>
            </a:extLst>
          </p:cNvPr>
          <p:cNvPicPr>
            <a:picLocks noChangeAspect="1"/>
          </p:cNvPicPr>
          <p:nvPr/>
        </p:nvPicPr>
        <p:blipFill>
          <a:blip r:embed="rId3"/>
          <a:srcRect/>
          <a:stretch/>
        </p:blipFill>
        <p:spPr>
          <a:xfrm>
            <a:off x="960120" y="1807530"/>
            <a:ext cx="6135002" cy="5014184"/>
          </a:xfrm>
          <a:prstGeom prst="rect">
            <a:avLst/>
          </a:prstGeom>
          <a:effectLst>
            <a:outerShdw blurRad="101600" dist="50800" dir="5400000" algn="ctr" rotWithShape="0">
              <a:srgbClr val="000000">
                <a:alpha val="10000"/>
              </a:srgbClr>
            </a:outerShdw>
          </a:effectLst>
        </p:spPr>
      </p:pic>
      <p:pic>
        <p:nvPicPr>
          <p:cNvPr id="4" name="Picture 3">
            <a:extLst>
              <a:ext uri="{FF2B5EF4-FFF2-40B4-BE49-F238E27FC236}">
                <a16:creationId xmlns:a16="http://schemas.microsoft.com/office/drawing/2014/main" id="{8ABF3C74-F2B7-32D3-FAC7-D26F0D7B33C2}"/>
              </a:ext>
            </a:extLst>
          </p:cNvPr>
          <p:cNvPicPr>
            <a:picLocks noChangeAspect="1"/>
          </p:cNvPicPr>
          <p:nvPr/>
        </p:nvPicPr>
        <p:blipFill rotWithShape="1">
          <a:blip r:embed="rId4"/>
          <a:srcRect l="26874" t="43031" r="26824" b="19265"/>
          <a:stretch/>
        </p:blipFill>
        <p:spPr>
          <a:xfrm>
            <a:off x="4384318" y="5849257"/>
            <a:ext cx="4166742" cy="2753754"/>
          </a:xfrm>
          <a:prstGeom prst="rect">
            <a:avLst/>
          </a:prstGeom>
          <a:effectLst>
            <a:outerShdw blurRad="101600" dist="50800" dir="5400000" algn="ctr" rotWithShape="0">
              <a:srgbClr val="000000">
                <a:alpha val="10000"/>
              </a:srgbClr>
            </a:outerShdw>
          </a:effectLst>
        </p:spPr>
      </p:pic>
      <p:sp>
        <p:nvSpPr>
          <p:cNvPr id="5" name="TextBox 4">
            <a:extLst>
              <a:ext uri="{FF2B5EF4-FFF2-40B4-BE49-F238E27FC236}">
                <a16:creationId xmlns:a16="http://schemas.microsoft.com/office/drawing/2014/main" id="{0213B1AA-3420-EDC7-3D41-4B4DB19164E4}"/>
              </a:ext>
            </a:extLst>
          </p:cNvPr>
          <p:cNvSpPr txBox="1"/>
          <p:nvPr/>
        </p:nvSpPr>
        <p:spPr>
          <a:xfrm>
            <a:off x="8810172" y="1807530"/>
            <a:ext cx="8910046" cy="7786747"/>
          </a:xfrm>
          <a:prstGeom prst="rect">
            <a:avLst/>
          </a:prstGeom>
          <a:noFill/>
        </p:spPr>
        <p:txBody>
          <a:bodyPr wrap="square" rtlCol="0">
            <a:spAutoFit/>
          </a:bodyPr>
          <a:lstStyle/>
          <a:p>
            <a:pPr marL="228600" indent="-228600">
              <a:buFont typeface="+mj-lt"/>
              <a:buAutoNum type="arabicPeriod"/>
            </a:pPr>
            <a:r>
              <a:rPr lang="en-NZ" sz="2000" dirty="0">
                <a:solidFill>
                  <a:schemeClr val="bg2">
                    <a:lumMod val="10000"/>
                  </a:schemeClr>
                </a:solidFill>
                <a:latin typeface="Arial" panose="020B0604020202020204" pitchFamily="34" charset="0"/>
                <a:cs typeface="Arial" panose="020B0604020202020204" pitchFamily="34" charset="0"/>
              </a:rPr>
              <a:t>The pop-up error message notifies the operator (user) that the asset number was used before.</a:t>
            </a:r>
          </a:p>
          <a:p>
            <a:endParaRPr lang="en-NZ" sz="2000" dirty="0">
              <a:solidFill>
                <a:schemeClr val="bg2">
                  <a:lumMod val="10000"/>
                </a:schemeClr>
              </a:solidFill>
              <a:latin typeface="Arial" panose="020B0604020202020204" pitchFamily="34" charset="0"/>
              <a:cs typeface="Arial" panose="020B0604020202020204" pitchFamily="34" charset="0"/>
            </a:endParaRPr>
          </a:p>
          <a:p>
            <a:pPr lvl="1"/>
            <a:r>
              <a:rPr lang="en-NZ" sz="2000" b="1" dirty="0">
                <a:solidFill>
                  <a:schemeClr val="bg2">
                    <a:lumMod val="10000"/>
                  </a:schemeClr>
                </a:solidFill>
                <a:latin typeface="Arial" panose="020B0604020202020204" pitchFamily="34" charset="0"/>
                <a:cs typeface="Arial" panose="020B0604020202020204" pitchFamily="34" charset="0"/>
              </a:rPr>
              <a:t>2a. </a:t>
            </a:r>
            <a:r>
              <a:rPr lang="en-NZ" sz="2000" dirty="0">
                <a:solidFill>
                  <a:schemeClr val="bg2">
                    <a:lumMod val="10000"/>
                  </a:schemeClr>
                </a:solidFill>
                <a:latin typeface="Arial" panose="020B0604020202020204" pitchFamily="34" charset="0"/>
                <a:cs typeface="Arial" panose="020B0604020202020204" pitchFamily="34" charset="0"/>
              </a:rPr>
              <a:t>If the asset number entered was expected to be unique and was entered in error, select </a:t>
            </a:r>
            <a:r>
              <a:rPr lang="en-NZ" sz="2000" b="1" dirty="0">
                <a:solidFill>
                  <a:schemeClr val="bg2">
                    <a:lumMod val="10000"/>
                  </a:schemeClr>
                </a:solidFill>
                <a:latin typeface="Arial" panose="020B0604020202020204" pitchFamily="34" charset="0"/>
                <a:cs typeface="Arial" panose="020B0604020202020204" pitchFamily="34" charset="0"/>
              </a:rPr>
              <a:t>CANCEL</a:t>
            </a:r>
            <a:r>
              <a:rPr lang="en-NZ" sz="2000" dirty="0">
                <a:solidFill>
                  <a:schemeClr val="bg2">
                    <a:lumMod val="10000"/>
                  </a:schemeClr>
                </a:solidFill>
                <a:latin typeface="Arial" panose="020B0604020202020204" pitchFamily="34" charset="0"/>
                <a:cs typeface="Arial" panose="020B0604020202020204" pitchFamily="34" charset="0"/>
              </a:rPr>
              <a:t> to check the information entered. If you continue to receive this warning after checking the information entered, notify your production supervisor for assistance.</a:t>
            </a:r>
          </a:p>
          <a:p>
            <a:pPr lvl="1"/>
            <a:endParaRPr lang="en-NZ" sz="2000" dirty="0">
              <a:solidFill>
                <a:schemeClr val="bg2">
                  <a:lumMod val="10000"/>
                </a:schemeClr>
              </a:solidFill>
              <a:latin typeface="Arial" panose="020B0604020202020204" pitchFamily="34" charset="0"/>
              <a:cs typeface="Arial" panose="020B0604020202020204" pitchFamily="34" charset="0"/>
            </a:endParaRPr>
          </a:p>
          <a:p>
            <a:pPr lvl="1"/>
            <a:r>
              <a:rPr lang="en-NZ" sz="2000" b="1" dirty="0">
                <a:solidFill>
                  <a:schemeClr val="bg2">
                    <a:lumMod val="10000"/>
                  </a:schemeClr>
                </a:solidFill>
                <a:latin typeface="Arial" panose="020B0604020202020204" pitchFamily="34" charset="0"/>
                <a:cs typeface="Arial" panose="020B0604020202020204" pitchFamily="34" charset="0"/>
              </a:rPr>
              <a:t>2b. </a:t>
            </a:r>
            <a:r>
              <a:rPr lang="en-NZ" sz="2000" dirty="0">
                <a:solidFill>
                  <a:schemeClr val="bg2">
                    <a:lumMod val="10000"/>
                  </a:schemeClr>
                </a:solidFill>
                <a:latin typeface="Arial" panose="020B0604020202020204" pitchFamily="34" charset="0"/>
                <a:cs typeface="Arial" panose="020B0604020202020204" pitchFamily="34" charset="0"/>
              </a:rPr>
              <a:t>If the information entered was supposed to be a duplicate, select OK to proceed with programming of the duplicate asset number.</a:t>
            </a:r>
          </a:p>
          <a:p>
            <a:endParaRPr lang="en-NZ" sz="2000" dirty="0">
              <a:solidFill>
                <a:schemeClr val="bg2">
                  <a:lumMod val="10000"/>
                </a:schemeClr>
              </a:solidFill>
              <a:latin typeface="Arial" panose="020B0604020202020204" pitchFamily="34" charset="0"/>
              <a:cs typeface="Arial" panose="020B0604020202020204" pitchFamily="34" charset="0"/>
            </a:endParaRPr>
          </a:p>
          <a:p>
            <a:pPr marL="180000"/>
            <a:r>
              <a:rPr lang="en-NZ" sz="2000" dirty="0">
                <a:solidFill>
                  <a:schemeClr val="bg2">
                    <a:lumMod val="10000"/>
                  </a:schemeClr>
                </a:solidFill>
                <a:latin typeface="Arial" panose="020B0604020202020204" pitchFamily="34" charset="0"/>
                <a:cs typeface="Arial" panose="020B0604020202020204" pitchFamily="34" charset="0"/>
              </a:rPr>
              <a:t>	The Cradle Programmer should ONLY be allowed to program a 	duplicate asset number if a faulty controller was previously installed 	into the equipment unit and now must be replaced. In any other 	situations, the asset number MUST be unique.</a:t>
            </a:r>
          </a:p>
          <a:p>
            <a:pPr marL="228600" indent="-228600">
              <a:buFont typeface="+mj-lt"/>
              <a:buAutoNum type="arabicPeriod"/>
            </a:pPr>
            <a:endParaRPr lang="en-NZ" sz="2000" dirty="0">
              <a:solidFill>
                <a:schemeClr val="bg2">
                  <a:lumMod val="10000"/>
                </a:schemeClr>
              </a:solidFill>
              <a:latin typeface="Arial" panose="020B0604020202020204" pitchFamily="34" charset="0"/>
              <a:cs typeface="Arial" panose="020B0604020202020204" pitchFamily="34" charset="0"/>
            </a:endParaRPr>
          </a:p>
          <a:p>
            <a:pPr marL="228600" indent="-228600">
              <a:buFont typeface="+mj-lt"/>
              <a:buAutoNum type="arabicPeriod" startAt="3"/>
            </a:pPr>
            <a:r>
              <a:rPr lang="en-NZ" sz="2000" dirty="0">
                <a:solidFill>
                  <a:schemeClr val="bg2">
                    <a:lumMod val="10000"/>
                  </a:schemeClr>
                </a:solidFill>
                <a:latin typeface="Arial" panose="020B0604020202020204" pitchFamily="34" charset="0"/>
                <a:cs typeface="Arial" panose="020B0604020202020204" pitchFamily="34" charset="0"/>
              </a:rPr>
              <a:t>Follow all on screen prompts (dependent on the app setup), and either enter the random code shown, or request the line supervisor to enter the </a:t>
            </a:r>
            <a:r>
              <a:rPr lang="en-NZ" sz="2000" b="1" dirty="0">
                <a:solidFill>
                  <a:schemeClr val="bg2">
                    <a:lumMod val="10000"/>
                  </a:schemeClr>
                </a:solidFill>
                <a:latin typeface="Arial" panose="020B0604020202020204" pitchFamily="34" charset="0"/>
                <a:cs typeface="Arial" panose="020B0604020202020204" pitchFamily="34" charset="0"/>
              </a:rPr>
              <a:t>PASSWORD</a:t>
            </a:r>
            <a:r>
              <a:rPr lang="en-NZ" sz="2000" dirty="0">
                <a:solidFill>
                  <a:schemeClr val="bg2">
                    <a:lumMod val="10000"/>
                  </a:schemeClr>
                </a:solidFill>
                <a:latin typeface="Arial" panose="020B0604020202020204" pitchFamily="34" charset="0"/>
                <a:cs typeface="Arial" panose="020B0604020202020204" pitchFamily="34" charset="0"/>
              </a:rPr>
              <a:t>.</a:t>
            </a:r>
            <a:br>
              <a:rPr lang="en-NZ" sz="2000" dirty="0">
                <a:solidFill>
                  <a:schemeClr val="bg2">
                    <a:lumMod val="10000"/>
                  </a:schemeClr>
                </a:solidFill>
                <a:latin typeface="Arial" panose="020B0604020202020204" pitchFamily="34" charset="0"/>
                <a:cs typeface="Arial" panose="020B0604020202020204" pitchFamily="34" charset="0"/>
              </a:rPr>
            </a:br>
            <a:endParaRPr lang="en-NZ" sz="2000" dirty="0">
              <a:solidFill>
                <a:schemeClr val="bg2">
                  <a:lumMod val="10000"/>
                </a:schemeClr>
              </a:solidFill>
              <a:latin typeface="Arial" panose="020B0604020202020204" pitchFamily="34" charset="0"/>
              <a:cs typeface="Arial" panose="020B0604020202020204" pitchFamily="34" charset="0"/>
            </a:endParaRPr>
          </a:p>
          <a:p>
            <a:pPr marL="228600" indent="-228600">
              <a:buFont typeface="+mj-lt"/>
              <a:buAutoNum type="arabicPeriod" startAt="3"/>
            </a:pPr>
            <a:r>
              <a:rPr lang="en-NZ" sz="2000" dirty="0">
                <a:solidFill>
                  <a:schemeClr val="bg2">
                    <a:lumMod val="10000"/>
                  </a:schemeClr>
                </a:solidFill>
                <a:latin typeface="Arial" panose="020B0604020202020204" pitchFamily="34" charset="0"/>
                <a:cs typeface="Arial" panose="020B0604020202020204" pitchFamily="34" charset="0"/>
              </a:rPr>
              <a:t>Select </a:t>
            </a:r>
            <a:r>
              <a:rPr lang="en-NZ" sz="2000" b="1" dirty="0">
                <a:solidFill>
                  <a:schemeClr val="bg2">
                    <a:lumMod val="10000"/>
                  </a:schemeClr>
                </a:solidFill>
                <a:latin typeface="Arial" panose="020B0604020202020204" pitchFamily="34" charset="0"/>
                <a:cs typeface="Arial" panose="020B0604020202020204" pitchFamily="34" charset="0"/>
              </a:rPr>
              <a:t>USE DUPLICATE</a:t>
            </a:r>
            <a:r>
              <a:rPr lang="en-NZ" sz="2000" dirty="0">
                <a:solidFill>
                  <a:schemeClr val="bg2">
                    <a:lumMod val="10000"/>
                  </a:schemeClr>
                </a:solidFill>
                <a:latin typeface="Arial" panose="020B0604020202020204" pitchFamily="34" charset="0"/>
                <a:cs typeface="Arial" panose="020B0604020202020204" pitchFamily="34" charset="0"/>
              </a:rPr>
              <a:t> to proceed with programming of a repeated asset number.</a:t>
            </a:r>
          </a:p>
          <a:p>
            <a:pPr marL="228600" indent="-228600">
              <a:buFont typeface="+mj-lt"/>
              <a:buAutoNum type="arabicPeriod" startAt="3"/>
            </a:pPr>
            <a:endParaRPr lang="en-NZ" sz="2000" dirty="0">
              <a:solidFill>
                <a:schemeClr val="bg2">
                  <a:lumMod val="10000"/>
                </a:schemeClr>
              </a:solidFill>
              <a:latin typeface="Arial" panose="020B0604020202020204" pitchFamily="34" charset="0"/>
              <a:cs typeface="Arial" panose="020B0604020202020204" pitchFamily="34" charset="0"/>
            </a:endParaRPr>
          </a:p>
          <a:p>
            <a:endParaRPr lang="en-NZ" sz="2000" dirty="0">
              <a:solidFill>
                <a:schemeClr val="bg2">
                  <a:lumMod val="10000"/>
                </a:schemeClr>
              </a:solidFill>
              <a:latin typeface="Arial" panose="020B0604020202020204" pitchFamily="34" charset="0"/>
              <a:cs typeface="Arial" panose="020B0604020202020204" pitchFamily="34" charset="0"/>
            </a:endParaRPr>
          </a:p>
          <a:p>
            <a:endParaRPr lang="en-NZ" sz="2000" dirty="0">
              <a:solidFill>
                <a:schemeClr val="bg2">
                  <a:lumMod val="10000"/>
                </a:schemeClr>
              </a:solidFill>
              <a:latin typeface="Arial" panose="020B0604020202020204" pitchFamily="34" charset="0"/>
              <a:cs typeface="Arial" panose="020B0604020202020204" pitchFamily="34" charset="0"/>
            </a:endParaRPr>
          </a:p>
        </p:txBody>
      </p:sp>
      <p:pic>
        <p:nvPicPr>
          <p:cNvPr id="7" name="Graphic 6" descr="Warning outline">
            <a:extLst>
              <a:ext uri="{FF2B5EF4-FFF2-40B4-BE49-F238E27FC236}">
                <a16:creationId xmlns:a16="http://schemas.microsoft.com/office/drawing/2014/main" id="{7D6E1343-48F2-A55A-8B5B-CF2879F7C08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44000" y="5265716"/>
            <a:ext cx="454814" cy="435187"/>
          </a:xfrm>
          <a:prstGeom prst="rect">
            <a:avLst/>
          </a:prstGeom>
        </p:spPr>
      </p:pic>
    </p:spTree>
    <p:extLst>
      <p:ext uri="{BB962C8B-B14F-4D97-AF65-F5344CB8AC3E}">
        <p14:creationId xmlns:p14="http://schemas.microsoft.com/office/powerpoint/2010/main" val="21031633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Diagonal Corners Rounded 3">
            <a:extLst>
              <a:ext uri="{FF2B5EF4-FFF2-40B4-BE49-F238E27FC236}">
                <a16:creationId xmlns:a16="http://schemas.microsoft.com/office/drawing/2014/main" id="{3B67A0FD-EEA9-5232-D35B-F79CDF3FCF3F}"/>
              </a:ext>
            </a:extLst>
          </p:cNvPr>
          <p:cNvSpPr/>
          <p:nvPr/>
        </p:nvSpPr>
        <p:spPr>
          <a:xfrm>
            <a:off x="960120" y="4117565"/>
            <a:ext cx="16877937" cy="715692"/>
          </a:xfrm>
          <a:prstGeom prst="round2DiagRect">
            <a:avLst/>
          </a:prstGeom>
          <a:solidFill>
            <a:srgbClr val="E89A6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object 5">
            <a:extLst>
              <a:ext uri="{FF2B5EF4-FFF2-40B4-BE49-F238E27FC236}">
                <a16:creationId xmlns:a16="http://schemas.microsoft.com/office/drawing/2014/main" id="{BAE6D852-3AB4-E702-D4FB-84BCC3ED82FF}"/>
              </a:ext>
            </a:extLst>
          </p:cNvPr>
          <p:cNvSpPr txBox="1">
            <a:spLocks/>
          </p:cNvSpPr>
          <p:nvPr/>
        </p:nvSpPr>
        <p:spPr>
          <a:xfrm>
            <a:off x="960120" y="815483"/>
            <a:ext cx="13832048" cy="591187"/>
          </a:xfrm>
          <a:prstGeom prst="rect">
            <a:avLst/>
          </a:prstGeom>
        </p:spPr>
        <p:txBody>
          <a:bodyPr vert="horz" wrap="square" lIns="0" tIns="13970" rIns="0" bIns="0" rtlCol="0" anchor="t">
            <a:spAutoFit/>
          </a:bodyPr>
          <a:lstStyle>
            <a:lvl1pPr>
              <a:defRPr sz="3750" b="0" i="0">
                <a:solidFill>
                  <a:schemeClr val="bg1"/>
                </a:solidFill>
                <a:latin typeface="Arial"/>
                <a:ea typeface="+mj-ea"/>
                <a:cs typeface="Arial"/>
              </a:defRPr>
            </a:lvl1pPr>
          </a:lstStyle>
          <a:p>
            <a:pPr marL="12700">
              <a:spcBef>
                <a:spcPts val="110"/>
              </a:spcBef>
            </a:pPr>
            <a:r>
              <a:rPr lang="en-US" b="1" dirty="0">
                <a:solidFill>
                  <a:schemeClr val="tx1"/>
                </a:solidFill>
              </a:rPr>
              <a:t>Lookup files – 1 of 6</a:t>
            </a:r>
          </a:p>
        </p:txBody>
      </p:sp>
      <p:sp>
        <p:nvSpPr>
          <p:cNvPr id="3" name="TextBox 2">
            <a:extLst>
              <a:ext uri="{FF2B5EF4-FFF2-40B4-BE49-F238E27FC236}">
                <a16:creationId xmlns:a16="http://schemas.microsoft.com/office/drawing/2014/main" id="{65793129-7E11-D5C3-E250-C5AF39C69D92}"/>
              </a:ext>
            </a:extLst>
          </p:cNvPr>
          <p:cNvSpPr txBox="1"/>
          <p:nvPr/>
        </p:nvSpPr>
        <p:spPr>
          <a:xfrm>
            <a:off x="960119" y="1538653"/>
            <a:ext cx="16892451" cy="3170099"/>
          </a:xfrm>
          <a:prstGeom prst="rect">
            <a:avLst/>
          </a:prstGeom>
          <a:noFill/>
        </p:spPr>
        <p:txBody>
          <a:bodyPr wrap="square" rtlCol="0">
            <a:spAutoFit/>
          </a:bodyPr>
          <a:lstStyle/>
          <a:p>
            <a:r>
              <a:rPr lang="en-NZ" sz="2000" dirty="0">
                <a:solidFill>
                  <a:schemeClr val="bg2">
                    <a:lumMod val="10000"/>
                  </a:schemeClr>
                </a:solidFill>
                <a:latin typeface="Arial" panose="020B0604020202020204" pitchFamily="34" charset="0"/>
                <a:cs typeface="Arial" panose="020B0604020202020204" pitchFamily="34" charset="0"/>
              </a:rPr>
              <a:t>Lookup files allow the use of an entered or scanned value (the lookup input) to apply select configuration aspects from the corresponding lookup file for the programming of controllers.</a:t>
            </a:r>
          </a:p>
          <a:p>
            <a:br>
              <a:rPr lang="en-NZ" sz="2000" dirty="0">
                <a:solidFill>
                  <a:schemeClr val="bg2">
                    <a:lumMod val="10000"/>
                  </a:schemeClr>
                </a:solidFill>
                <a:latin typeface="Arial" panose="020B0604020202020204" pitchFamily="34" charset="0"/>
                <a:cs typeface="Arial" panose="020B0604020202020204" pitchFamily="34" charset="0"/>
              </a:rPr>
            </a:br>
            <a:r>
              <a:rPr lang="en-NZ" sz="2000" dirty="0">
                <a:solidFill>
                  <a:schemeClr val="bg2">
                    <a:lumMod val="10000"/>
                  </a:schemeClr>
                </a:solidFill>
                <a:latin typeface="Arial" panose="020B0604020202020204" pitchFamily="34" charset="0"/>
                <a:cs typeface="Arial" panose="020B0604020202020204" pitchFamily="34" charset="0"/>
              </a:rPr>
              <a:t>They were designed to increase flexibility in a production line that either:</a:t>
            </a:r>
          </a:p>
          <a:p>
            <a:endParaRPr lang="en-NZ" sz="2000" dirty="0">
              <a:solidFill>
                <a:schemeClr val="bg2">
                  <a:lumMod val="10000"/>
                </a:schemeClr>
              </a:solidFill>
              <a:latin typeface="Arial" panose="020B0604020202020204" pitchFamily="34" charset="0"/>
              <a:cs typeface="Arial" panose="020B0604020202020204" pitchFamily="34" charset="0"/>
            </a:endParaRPr>
          </a:p>
          <a:p>
            <a:r>
              <a:rPr lang="en-NZ" sz="2000" dirty="0">
                <a:solidFill>
                  <a:schemeClr val="bg2">
                    <a:lumMod val="10000"/>
                  </a:schemeClr>
                </a:solidFill>
                <a:latin typeface="Arial" panose="020B0604020202020204" pitchFamily="34" charset="0"/>
                <a:cs typeface="Arial" panose="020B0604020202020204" pitchFamily="34" charset="0"/>
              </a:rPr>
              <a:t>1. uses information embedded in a longer barcode to specify equipment model; or</a:t>
            </a:r>
          </a:p>
          <a:p>
            <a:r>
              <a:rPr lang="en-NZ" sz="2000" dirty="0">
                <a:solidFill>
                  <a:schemeClr val="bg2">
                    <a:lumMod val="10000"/>
                  </a:schemeClr>
                </a:solidFill>
                <a:latin typeface="Arial" panose="020B0604020202020204" pitchFamily="34" charset="0"/>
                <a:cs typeface="Arial" panose="020B0604020202020204" pitchFamily="34" charset="0"/>
              </a:rPr>
              <a:t>2. have multiple pieces of information in a single barcode (such as asset number, equipment serial number and compressor serial number).</a:t>
            </a:r>
          </a:p>
          <a:p>
            <a:endParaRPr lang="en-NZ" sz="2000" dirty="0">
              <a:solidFill>
                <a:schemeClr val="bg2">
                  <a:lumMod val="10000"/>
                </a:schemeClr>
              </a:solidFill>
              <a:latin typeface="Arial" panose="020B0604020202020204" pitchFamily="34" charset="0"/>
              <a:cs typeface="Arial" panose="020B0604020202020204" pitchFamily="34" charset="0"/>
            </a:endParaRPr>
          </a:p>
          <a:p>
            <a:endParaRPr lang="en-NZ" sz="2000" dirty="0">
              <a:solidFill>
                <a:schemeClr val="bg2">
                  <a:lumMod val="10000"/>
                </a:schemeClr>
              </a:solidFill>
              <a:latin typeface="Arial" panose="020B0604020202020204" pitchFamily="34" charset="0"/>
              <a:cs typeface="Arial" panose="020B0604020202020204" pitchFamily="34" charset="0"/>
            </a:endParaRPr>
          </a:p>
          <a:p>
            <a:r>
              <a:rPr lang="en-NZ" sz="2000" dirty="0">
                <a:solidFill>
                  <a:schemeClr val="bg2">
                    <a:lumMod val="10000"/>
                  </a:schemeClr>
                </a:solidFill>
                <a:latin typeface="Arial" panose="020B0604020202020204" pitchFamily="34" charset="0"/>
                <a:cs typeface="Arial" panose="020B0604020202020204" pitchFamily="34" charset="0"/>
              </a:rPr>
              <a:t>	Values and configurations entered in the lookup file will overwrite those set in the configuration file.</a:t>
            </a:r>
          </a:p>
        </p:txBody>
      </p:sp>
      <p:pic>
        <p:nvPicPr>
          <p:cNvPr id="5" name="Graphic 4" descr="Warning outline">
            <a:extLst>
              <a:ext uri="{FF2B5EF4-FFF2-40B4-BE49-F238E27FC236}">
                <a16:creationId xmlns:a16="http://schemas.microsoft.com/office/drawing/2014/main" id="{EA0BD5B1-9D7F-7978-2A44-27F2F9D9972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98623" y="4242729"/>
            <a:ext cx="454814" cy="435187"/>
          </a:xfrm>
          <a:prstGeom prst="rect">
            <a:avLst/>
          </a:prstGeom>
        </p:spPr>
      </p:pic>
    </p:spTree>
    <p:extLst>
      <p:ext uri="{BB962C8B-B14F-4D97-AF65-F5344CB8AC3E}">
        <p14:creationId xmlns:p14="http://schemas.microsoft.com/office/powerpoint/2010/main" val="38198971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5">
            <a:extLst>
              <a:ext uri="{FF2B5EF4-FFF2-40B4-BE49-F238E27FC236}">
                <a16:creationId xmlns:a16="http://schemas.microsoft.com/office/drawing/2014/main" id="{BAE6D852-3AB4-E702-D4FB-84BCC3ED82FF}"/>
              </a:ext>
            </a:extLst>
          </p:cNvPr>
          <p:cNvSpPr txBox="1">
            <a:spLocks/>
          </p:cNvSpPr>
          <p:nvPr/>
        </p:nvSpPr>
        <p:spPr>
          <a:xfrm>
            <a:off x="960120" y="815483"/>
            <a:ext cx="13832048" cy="591187"/>
          </a:xfrm>
          <a:prstGeom prst="rect">
            <a:avLst/>
          </a:prstGeom>
        </p:spPr>
        <p:txBody>
          <a:bodyPr vert="horz" wrap="square" lIns="0" tIns="13970" rIns="0" bIns="0" rtlCol="0" anchor="t">
            <a:spAutoFit/>
          </a:bodyPr>
          <a:lstStyle>
            <a:lvl1pPr>
              <a:defRPr sz="3750" b="0" i="0">
                <a:solidFill>
                  <a:schemeClr val="bg1"/>
                </a:solidFill>
                <a:latin typeface="Arial"/>
                <a:ea typeface="+mj-ea"/>
                <a:cs typeface="Arial"/>
              </a:defRPr>
            </a:lvl1pPr>
          </a:lstStyle>
          <a:p>
            <a:pPr marL="12700">
              <a:spcBef>
                <a:spcPts val="110"/>
              </a:spcBef>
            </a:pPr>
            <a:r>
              <a:rPr lang="en-US" b="1" dirty="0">
                <a:solidFill>
                  <a:schemeClr val="tx1"/>
                </a:solidFill>
              </a:rPr>
              <a:t>Lookup files – 2 of 6</a:t>
            </a:r>
          </a:p>
        </p:txBody>
      </p:sp>
      <p:pic>
        <p:nvPicPr>
          <p:cNvPr id="3" name="Picture 2">
            <a:extLst>
              <a:ext uri="{FF2B5EF4-FFF2-40B4-BE49-F238E27FC236}">
                <a16:creationId xmlns:a16="http://schemas.microsoft.com/office/drawing/2014/main" id="{D2CBAB78-9333-C369-161F-C74DE976363F}"/>
              </a:ext>
            </a:extLst>
          </p:cNvPr>
          <p:cNvPicPr>
            <a:picLocks noChangeAspect="1"/>
          </p:cNvPicPr>
          <p:nvPr/>
        </p:nvPicPr>
        <p:blipFill>
          <a:blip r:embed="rId3"/>
          <a:srcRect/>
          <a:stretch/>
        </p:blipFill>
        <p:spPr>
          <a:xfrm>
            <a:off x="960119" y="1596710"/>
            <a:ext cx="7982857" cy="6357387"/>
          </a:xfrm>
          <a:prstGeom prst="rect">
            <a:avLst/>
          </a:prstGeom>
          <a:effectLst>
            <a:outerShdw blurRad="101600" dist="50800" dir="5400000" algn="ctr" rotWithShape="0">
              <a:srgbClr val="000000">
                <a:alpha val="10000"/>
              </a:srgbClr>
            </a:outerShdw>
          </a:effectLst>
        </p:spPr>
      </p:pic>
      <p:pic>
        <p:nvPicPr>
          <p:cNvPr id="4" name="Picture 4">
            <a:extLst>
              <a:ext uri="{FF2B5EF4-FFF2-40B4-BE49-F238E27FC236}">
                <a16:creationId xmlns:a16="http://schemas.microsoft.com/office/drawing/2014/main" id="{336C0BAB-103D-9CBD-71F0-F27D9A7D073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1834" r="56659" b="8628"/>
          <a:stretch/>
        </p:blipFill>
        <p:spPr bwMode="auto">
          <a:xfrm>
            <a:off x="5334973" y="5610766"/>
            <a:ext cx="4836043" cy="3184712"/>
          </a:xfrm>
          <a:prstGeom prst="rect">
            <a:avLst/>
          </a:prstGeom>
          <a:effectLst>
            <a:outerShdw blurRad="101600" dist="50800" dir="5400000" algn="ctr" rotWithShape="0">
              <a:srgbClr val="000000">
                <a:alpha val="10000"/>
              </a:srgb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03B184B-8944-DFE0-74C2-EECAC7F664B9}"/>
              </a:ext>
            </a:extLst>
          </p:cNvPr>
          <p:cNvSpPr txBox="1"/>
          <p:nvPr/>
        </p:nvSpPr>
        <p:spPr>
          <a:xfrm>
            <a:off x="9840686" y="1491522"/>
            <a:ext cx="7982857" cy="3785652"/>
          </a:xfrm>
          <a:prstGeom prst="rect">
            <a:avLst/>
          </a:prstGeom>
          <a:noFill/>
        </p:spPr>
        <p:txBody>
          <a:bodyPr wrap="square" rtlCol="0">
            <a:spAutoFit/>
          </a:bodyPr>
          <a:lstStyle/>
          <a:p>
            <a:r>
              <a:rPr lang="en-NZ" sz="2000" b="1" dirty="0">
                <a:solidFill>
                  <a:srgbClr val="3F6EFF"/>
                </a:solidFill>
                <a:latin typeface="Arial" panose="020B0604020202020204" pitchFamily="34" charset="0"/>
                <a:cs typeface="Arial" panose="020B0604020202020204" pitchFamily="34" charset="0"/>
              </a:rPr>
              <a:t>Part 1: enabling lookup files</a:t>
            </a:r>
          </a:p>
          <a:p>
            <a:endParaRPr lang="en-NZ" sz="2000" dirty="0">
              <a:solidFill>
                <a:schemeClr val="bg2">
                  <a:lumMod val="10000"/>
                </a:schemeClr>
              </a:solidFill>
              <a:latin typeface="Arial" panose="020B0604020202020204" pitchFamily="34" charset="0"/>
              <a:cs typeface="Arial" panose="020B0604020202020204" pitchFamily="34" charset="0"/>
            </a:endParaRPr>
          </a:p>
          <a:p>
            <a:r>
              <a:rPr lang="en-NZ" sz="2000" dirty="0">
                <a:solidFill>
                  <a:schemeClr val="bg2">
                    <a:lumMod val="10000"/>
                  </a:schemeClr>
                </a:solidFill>
                <a:latin typeface="Arial" panose="020B0604020202020204" pitchFamily="34" charset="0"/>
                <a:cs typeface="Arial" panose="020B0604020202020204" pitchFamily="34" charset="0"/>
              </a:rPr>
              <a:t>1. Navigate to the </a:t>
            </a:r>
            <a:r>
              <a:rPr lang="en-NZ" sz="2000" b="1" dirty="0">
                <a:solidFill>
                  <a:schemeClr val="bg2">
                    <a:lumMod val="10000"/>
                  </a:schemeClr>
                </a:solidFill>
                <a:latin typeface="Arial" panose="020B0604020202020204" pitchFamily="34" charset="0"/>
                <a:cs typeface="Arial" panose="020B0604020202020204" pitchFamily="34" charset="0"/>
              </a:rPr>
              <a:t>SETTINGS</a:t>
            </a:r>
            <a:r>
              <a:rPr lang="en-NZ" sz="2000" dirty="0">
                <a:solidFill>
                  <a:schemeClr val="bg2">
                    <a:lumMod val="10000"/>
                  </a:schemeClr>
                </a:solidFill>
                <a:latin typeface="Arial" panose="020B0604020202020204" pitchFamily="34" charset="0"/>
                <a:cs typeface="Arial" panose="020B0604020202020204" pitchFamily="34" charset="0"/>
              </a:rPr>
              <a:t> tab.</a:t>
            </a:r>
          </a:p>
          <a:p>
            <a:endParaRPr lang="en-NZ" sz="2000" dirty="0">
              <a:solidFill>
                <a:schemeClr val="bg2">
                  <a:lumMod val="10000"/>
                </a:schemeClr>
              </a:solidFill>
              <a:latin typeface="Arial" panose="020B0604020202020204" pitchFamily="34" charset="0"/>
              <a:cs typeface="Arial" panose="020B0604020202020204" pitchFamily="34" charset="0"/>
            </a:endParaRPr>
          </a:p>
          <a:p>
            <a:r>
              <a:rPr lang="en-NZ" sz="2000" dirty="0">
                <a:solidFill>
                  <a:schemeClr val="bg2">
                    <a:lumMod val="10000"/>
                  </a:schemeClr>
                </a:solidFill>
                <a:latin typeface="Arial" panose="020B0604020202020204" pitchFamily="34" charset="0"/>
                <a:cs typeface="Arial" panose="020B0604020202020204" pitchFamily="34" charset="0"/>
              </a:rPr>
              <a:t>2. Access the </a:t>
            </a:r>
            <a:r>
              <a:rPr lang="en-NZ" sz="2000" b="1" dirty="0">
                <a:solidFill>
                  <a:schemeClr val="bg2">
                    <a:lumMod val="10000"/>
                  </a:schemeClr>
                </a:solidFill>
                <a:latin typeface="Arial" panose="020B0604020202020204" pitchFamily="34" charset="0"/>
                <a:cs typeface="Arial" panose="020B0604020202020204" pitchFamily="34" charset="0"/>
              </a:rPr>
              <a:t>APPLICATION</a:t>
            </a:r>
            <a:r>
              <a:rPr lang="en-NZ" sz="2000" dirty="0">
                <a:solidFill>
                  <a:schemeClr val="bg2">
                    <a:lumMod val="10000"/>
                  </a:schemeClr>
                </a:solidFill>
                <a:latin typeface="Arial" panose="020B0604020202020204" pitchFamily="34" charset="0"/>
                <a:cs typeface="Arial" panose="020B0604020202020204" pitchFamily="34" charset="0"/>
              </a:rPr>
              <a:t> submenu.</a:t>
            </a:r>
            <a:br>
              <a:rPr lang="en-NZ" sz="2000" dirty="0">
                <a:solidFill>
                  <a:schemeClr val="bg2">
                    <a:lumMod val="10000"/>
                  </a:schemeClr>
                </a:solidFill>
                <a:latin typeface="Arial" panose="020B0604020202020204" pitchFamily="34" charset="0"/>
                <a:cs typeface="Arial" panose="020B0604020202020204" pitchFamily="34" charset="0"/>
              </a:rPr>
            </a:br>
            <a:endParaRPr lang="en-NZ" sz="2000" dirty="0">
              <a:solidFill>
                <a:schemeClr val="bg2">
                  <a:lumMod val="10000"/>
                </a:schemeClr>
              </a:solidFill>
              <a:latin typeface="Arial" panose="020B0604020202020204" pitchFamily="34" charset="0"/>
              <a:cs typeface="Arial" panose="020B0604020202020204" pitchFamily="34" charset="0"/>
            </a:endParaRPr>
          </a:p>
          <a:p>
            <a:r>
              <a:rPr lang="en-NZ" sz="2000" dirty="0">
                <a:solidFill>
                  <a:schemeClr val="bg2">
                    <a:lumMod val="10000"/>
                  </a:schemeClr>
                </a:solidFill>
                <a:latin typeface="Arial" panose="020B0604020202020204" pitchFamily="34" charset="0"/>
                <a:cs typeface="Arial" panose="020B0604020202020204" pitchFamily="34" charset="0"/>
              </a:rPr>
              <a:t>3. Select </a:t>
            </a:r>
            <a:r>
              <a:rPr lang="en-NZ" sz="2000" b="1" dirty="0">
                <a:solidFill>
                  <a:schemeClr val="bg2">
                    <a:lumMod val="10000"/>
                  </a:schemeClr>
                </a:solidFill>
                <a:latin typeface="Arial" panose="020B0604020202020204" pitchFamily="34" charset="0"/>
                <a:cs typeface="Arial" panose="020B0604020202020204" pitchFamily="34" charset="0"/>
              </a:rPr>
              <a:t>USE</a:t>
            </a:r>
            <a:r>
              <a:rPr lang="en-NZ" sz="2000" dirty="0">
                <a:solidFill>
                  <a:schemeClr val="bg2">
                    <a:lumMod val="10000"/>
                  </a:schemeClr>
                </a:solidFill>
                <a:latin typeface="Arial" panose="020B0604020202020204" pitchFamily="34" charset="0"/>
                <a:cs typeface="Arial" panose="020B0604020202020204" pitchFamily="34" charset="0"/>
              </a:rPr>
              <a:t> </a:t>
            </a:r>
            <a:r>
              <a:rPr lang="en-NZ" sz="2000" b="1" dirty="0">
                <a:solidFill>
                  <a:schemeClr val="bg2">
                    <a:lumMod val="10000"/>
                  </a:schemeClr>
                </a:solidFill>
                <a:latin typeface="Arial" panose="020B0604020202020204" pitchFamily="34" charset="0"/>
                <a:cs typeface="Arial" panose="020B0604020202020204" pitchFamily="34" charset="0"/>
              </a:rPr>
              <a:t>LOOKUP FILES</a:t>
            </a:r>
            <a:r>
              <a:rPr lang="en-NZ" sz="2000" dirty="0">
                <a:solidFill>
                  <a:schemeClr val="bg2">
                    <a:lumMod val="10000"/>
                  </a:schemeClr>
                </a:solidFill>
                <a:latin typeface="Arial" panose="020B0604020202020204" pitchFamily="34" charset="0"/>
                <a:cs typeface="Arial" panose="020B0604020202020204" pitchFamily="34" charset="0"/>
              </a:rPr>
              <a:t> tick box.</a:t>
            </a:r>
          </a:p>
          <a:p>
            <a:endParaRPr lang="en-NZ" sz="2000" dirty="0">
              <a:solidFill>
                <a:schemeClr val="bg2">
                  <a:lumMod val="10000"/>
                </a:schemeClr>
              </a:solidFill>
              <a:latin typeface="Arial" panose="020B0604020202020204" pitchFamily="34" charset="0"/>
              <a:cs typeface="Arial" panose="020B0604020202020204" pitchFamily="34" charset="0"/>
            </a:endParaRPr>
          </a:p>
          <a:p>
            <a:r>
              <a:rPr lang="en-NZ" sz="2000" dirty="0">
                <a:solidFill>
                  <a:schemeClr val="bg2">
                    <a:lumMod val="10000"/>
                  </a:schemeClr>
                </a:solidFill>
                <a:latin typeface="Arial" panose="020B0604020202020204" pitchFamily="34" charset="0"/>
                <a:cs typeface="Arial" panose="020B0604020202020204" pitchFamily="34" charset="0"/>
              </a:rPr>
              <a:t>4. The </a:t>
            </a:r>
            <a:r>
              <a:rPr lang="en-NZ" sz="2000" b="1" dirty="0">
                <a:solidFill>
                  <a:schemeClr val="bg2">
                    <a:lumMod val="10000"/>
                  </a:schemeClr>
                </a:solidFill>
                <a:latin typeface="Arial" panose="020B0604020202020204" pitchFamily="34" charset="0"/>
                <a:cs typeface="Arial" panose="020B0604020202020204" pitchFamily="34" charset="0"/>
              </a:rPr>
              <a:t>LOOKUP FILE</a:t>
            </a:r>
            <a:r>
              <a:rPr lang="en-NZ" sz="2000" dirty="0">
                <a:solidFill>
                  <a:schemeClr val="bg2">
                    <a:lumMod val="10000"/>
                  </a:schemeClr>
                </a:solidFill>
                <a:latin typeface="Arial" panose="020B0604020202020204" pitchFamily="34" charset="0"/>
                <a:cs typeface="Arial" panose="020B0604020202020204" pitchFamily="34" charset="0"/>
              </a:rPr>
              <a:t> submenu will become visible.</a:t>
            </a:r>
          </a:p>
          <a:p>
            <a:endParaRPr lang="en-NZ" sz="2000" dirty="0">
              <a:solidFill>
                <a:schemeClr val="bg2">
                  <a:lumMod val="10000"/>
                </a:schemeClr>
              </a:solidFill>
              <a:latin typeface="Arial" panose="020B0604020202020204" pitchFamily="34" charset="0"/>
              <a:cs typeface="Arial" panose="020B0604020202020204" pitchFamily="34" charset="0"/>
            </a:endParaRPr>
          </a:p>
          <a:p>
            <a:r>
              <a:rPr lang="en-NZ" sz="2000" dirty="0">
                <a:solidFill>
                  <a:schemeClr val="bg2">
                    <a:lumMod val="10000"/>
                  </a:schemeClr>
                </a:solidFill>
                <a:latin typeface="Arial" panose="020B0604020202020204" pitchFamily="34" charset="0"/>
                <a:cs typeface="Arial" panose="020B0604020202020204" pitchFamily="34" charset="0"/>
              </a:rPr>
              <a:t>5.  A </a:t>
            </a:r>
            <a:r>
              <a:rPr lang="en-NZ" sz="2000" b="1" dirty="0">
                <a:solidFill>
                  <a:schemeClr val="bg2">
                    <a:lumMod val="10000"/>
                  </a:schemeClr>
                </a:solidFill>
                <a:latin typeface="Arial" panose="020B0604020202020204" pitchFamily="34" charset="0"/>
                <a:cs typeface="Arial" panose="020B0604020202020204" pitchFamily="34" charset="0"/>
              </a:rPr>
              <a:t>SCAN LOOKUP</a:t>
            </a:r>
            <a:r>
              <a:rPr lang="en-NZ" sz="2000" dirty="0">
                <a:solidFill>
                  <a:schemeClr val="bg2">
                    <a:lumMod val="10000"/>
                  </a:schemeClr>
                </a:solidFill>
                <a:latin typeface="Arial" panose="020B0604020202020204" pitchFamily="34" charset="0"/>
                <a:cs typeface="Arial" panose="020B0604020202020204" pitchFamily="34" charset="0"/>
              </a:rPr>
              <a:t> option will also now be available in the </a:t>
            </a:r>
            <a:r>
              <a:rPr lang="en-NZ" sz="2000" b="1" dirty="0">
                <a:solidFill>
                  <a:schemeClr val="bg2">
                    <a:lumMod val="10000"/>
                  </a:schemeClr>
                </a:solidFill>
                <a:latin typeface="Arial" panose="020B0604020202020204" pitchFamily="34" charset="0"/>
                <a:cs typeface="Arial" panose="020B0604020202020204" pitchFamily="34" charset="0"/>
              </a:rPr>
              <a:t>CONFIG FILE</a:t>
            </a:r>
            <a:r>
              <a:rPr lang="en-NZ" sz="2000" dirty="0">
                <a:solidFill>
                  <a:schemeClr val="bg2">
                    <a:lumMod val="10000"/>
                  </a:schemeClr>
                </a:solidFill>
                <a:latin typeface="Arial" panose="020B0604020202020204" pitchFamily="34" charset="0"/>
                <a:cs typeface="Arial" panose="020B0604020202020204" pitchFamily="34" charset="0"/>
              </a:rPr>
              <a:t> submenu.</a:t>
            </a:r>
          </a:p>
        </p:txBody>
      </p:sp>
    </p:spTree>
    <p:extLst>
      <p:ext uri="{BB962C8B-B14F-4D97-AF65-F5344CB8AC3E}">
        <p14:creationId xmlns:p14="http://schemas.microsoft.com/office/powerpoint/2010/main" val="31675553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5">
            <a:extLst>
              <a:ext uri="{FF2B5EF4-FFF2-40B4-BE49-F238E27FC236}">
                <a16:creationId xmlns:a16="http://schemas.microsoft.com/office/drawing/2014/main" id="{BAE6D852-3AB4-E702-D4FB-84BCC3ED82FF}"/>
              </a:ext>
            </a:extLst>
          </p:cNvPr>
          <p:cNvSpPr txBox="1">
            <a:spLocks/>
          </p:cNvSpPr>
          <p:nvPr/>
        </p:nvSpPr>
        <p:spPr>
          <a:xfrm>
            <a:off x="960120" y="815483"/>
            <a:ext cx="13832048" cy="591187"/>
          </a:xfrm>
          <a:prstGeom prst="rect">
            <a:avLst/>
          </a:prstGeom>
        </p:spPr>
        <p:txBody>
          <a:bodyPr vert="horz" wrap="square" lIns="0" tIns="13970" rIns="0" bIns="0" rtlCol="0" anchor="t">
            <a:spAutoFit/>
          </a:bodyPr>
          <a:lstStyle>
            <a:lvl1pPr>
              <a:defRPr sz="3750" b="0" i="0">
                <a:solidFill>
                  <a:schemeClr val="bg1"/>
                </a:solidFill>
                <a:latin typeface="Arial"/>
                <a:ea typeface="+mj-ea"/>
                <a:cs typeface="Arial"/>
              </a:defRPr>
            </a:lvl1pPr>
          </a:lstStyle>
          <a:p>
            <a:pPr marL="12700">
              <a:spcBef>
                <a:spcPts val="110"/>
              </a:spcBef>
            </a:pPr>
            <a:r>
              <a:rPr lang="en-US" b="1" dirty="0">
                <a:solidFill>
                  <a:schemeClr val="tx1"/>
                </a:solidFill>
              </a:rPr>
              <a:t>Lookup files – 3 of 6</a:t>
            </a:r>
          </a:p>
        </p:txBody>
      </p:sp>
      <p:pic>
        <p:nvPicPr>
          <p:cNvPr id="3" name="Picture 2">
            <a:extLst>
              <a:ext uri="{FF2B5EF4-FFF2-40B4-BE49-F238E27FC236}">
                <a16:creationId xmlns:a16="http://schemas.microsoft.com/office/drawing/2014/main" id="{FCAF1E68-7AD8-5837-726A-C644FB7C5A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120" y="1596711"/>
            <a:ext cx="7697856" cy="5486260"/>
          </a:xfrm>
          <a:prstGeom prst="rect">
            <a:avLst/>
          </a:prstGeom>
          <a:effectLst>
            <a:outerShdw blurRad="101600" dist="50800" dir="5400000" algn="ctr" rotWithShape="0">
              <a:srgbClr val="000000">
                <a:alpha val="10000"/>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3C93590-C470-198C-639C-1197C13090F8}"/>
              </a:ext>
            </a:extLst>
          </p:cNvPr>
          <p:cNvSpPr txBox="1"/>
          <p:nvPr/>
        </p:nvSpPr>
        <p:spPr>
          <a:xfrm>
            <a:off x="8926509" y="1567822"/>
            <a:ext cx="8926062" cy="4401205"/>
          </a:xfrm>
          <a:prstGeom prst="rect">
            <a:avLst/>
          </a:prstGeom>
          <a:noFill/>
        </p:spPr>
        <p:txBody>
          <a:bodyPr wrap="square" rtlCol="0">
            <a:spAutoFit/>
          </a:bodyPr>
          <a:lstStyle/>
          <a:p>
            <a:r>
              <a:rPr lang="en-NZ" sz="2000" b="1" dirty="0">
                <a:solidFill>
                  <a:srgbClr val="3F6EFF"/>
                </a:solidFill>
                <a:latin typeface="Arial" panose="020B0604020202020204" pitchFamily="34" charset="0"/>
                <a:cs typeface="Arial" panose="020B0604020202020204" pitchFamily="34" charset="0"/>
              </a:rPr>
              <a:t>Part 2: setting up a lookup file</a:t>
            </a:r>
          </a:p>
          <a:p>
            <a:endParaRPr lang="en-NZ" sz="2000" dirty="0">
              <a:solidFill>
                <a:schemeClr val="bg2">
                  <a:lumMod val="10000"/>
                </a:schemeClr>
              </a:solidFill>
              <a:latin typeface="Arial" panose="020B0604020202020204" pitchFamily="34" charset="0"/>
              <a:cs typeface="Arial" panose="020B0604020202020204" pitchFamily="34" charset="0"/>
            </a:endParaRPr>
          </a:p>
          <a:p>
            <a:r>
              <a:rPr lang="en-NZ" sz="2000" dirty="0">
                <a:solidFill>
                  <a:schemeClr val="bg2">
                    <a:lumMod val="10000"/>
                  </a:schemeClr>
                </a:solidFill>
                <a:latin typeface="Arial" panose="020B0604020202020204" pitchFamily="34" charset="0"/>
                <a:cs typeface="Arial" panose="020B0604020202020204" pitchFamily="34" charset="0"/>
              </a:rPr>
              <a:t>1. Navigate to the </a:t>
            </a:r>
            <a:r>
              <a:rPr lang="en-NZ" sz="2000" b="1" dirty="0">
                <a:solidFill>
                  <a:schemeClr val="bg2">
                    <a:lumMod val="10000"/>
                  </a:schemeClr>
                </a:solidFill>
                <a:latin typeface="Arial" panose="020B0604020202020204" pitchFamily="34" charset="0"/>
                <a:cs typeface="Arial" panose="020B0604020202020204" pitchFamily="34" charset="0"/>
              </a:rPr>
              <a:t>SETTINGS</a:t>
            </a:r>
            <a:r>
              <a:rPr lang="en-NZ" sz="2000" dirty="0">
                <a:solidFill>
                  <a:schemeClr val="bg2">
                    <a:lumMod val="10000"/>
                  </a:schemeClr>
                </a:solidFill>
                <a:latin typeface="Arial" panose="020B0604020202020204" pitchFamily="34" charset="0"/>
                <a:cs typeface="Arial" panose="020B0604020202020204" pitchFamily="34" charset="0"/>
              </a:rPr>
              <a:t> tab.</a:t>
            </a:r>
            <a:br>
              <a:rPr lang="en-NZ" sz="2000" dirty="0">
                <a:solidFill>
                  <a:schemeClr val="bg2">
                    <a:lumMod val="10000"/>
                  </a:schemeClr>
                </a:solidFill>
                <a:latin typeface="Arial" panose="020B0604020202020204" pitchFamily="34" charset="0"/>
                <a:cs typeface="Arial" panose="020B0604020202020204" pitchFamily="34" charset="0"/>
              </a:rPr>
            </a:br>
            <a:endParaRPr lang="en-NZ" sz="2000" dirty="0">
              <a:solidFill>
                <a:schemeClr val="bg2">
                  <a:lumMod val="10000"/>
                </a:schemeClr>
              </a:solidFill>
              <a:latin typeface="Arial" panose="020B0604020202020204" pitchFamily="34" charset="0"/>
              <a:cs typeface="Arial" panose="020B0604020202020204" pitchFamily="34" charset="0"/>
            </a:endParaRPr>
          </a:p>
          <a:p>
            <a:r>
              <a:rPr lang="en-NZ" sz="2000" dirty="0">
                <a:solidFill>
                  <a:schemeClr val="bg2">
                    <a:lumMod val="10000"/>
                  </a:schemeClr>
                </a:solidFill>
                <a:latin typeface="Arial" panose="020B0604020202020204" pitchFamily="34" charset="0"/>
                <a:cs typeface="Arial" panose="020B0604020202020204" pitchFamily="34" charset="0"/>
              </a:rPr>
              <a:t>2. Access the </a:t>
            </a:r>
            <a:r>
              <a:rPr lang="en-NZ" sz="2000" b="1" dirty="0">
                <a:solidFill>
                  <a:schemeClr val="bg2">
                    <a:lumMod val="10000"/>
                  </a:schemeClr>
                </a:solidFill>
                <a:latin typeface="Arial" panose="020B0604020202020204" pitchFamily="34" charset="0"/>
                <a:cs typeface="Arial" panose="020B0604020202020204" pitchFamily="34" charset="0"/>
              </a:rPr>
              <a:t>LOOKUP FILE </a:t>
            </a:r>
            <a:r>
              <a:rPr lang="en-NZ" sz="2000" dirty="0">
                <a:solidFill>
                  <a:schemeClr val="bg2">
                    <a:lumMod val="10000"/>
                  </a:schemeClr>
                </a:solidFill>
                <a:latin typeface="Arial" panose="020B0604020202020204" pitchFamily="34" charset="0"/>
                <a:cs typeface="Arial" panose="020B0604020202020204" pitchFamily="34" charset="0"/>
              </a:rPr>
              <a:t> submenu.</a:t>
            </a:r>
          </a:p>
          <a:p>
            <a:endParaRPr lang="en-NZ" sz="2000" dirty="0">
              <a:solidFill>
                <a:schemeClr val="bg2">
                  <a:lumMod val="10000"/>
                </a:schemeClr>
              </a:solidFill>
              <a:latin typeface="Arial" panose="020B0604020202020204" pitchFamily="34" charset="0"/>
              <a:cs typeface="Arial" panose="020B0604020202020204" pitchFamily="34" charset="0"/>
            </a:endParaRPr>
          </a:p>
          <a:p>
            <a:r>
              <a:rPr lang="en-NZ" sz="2000" dirty="0">
                <a:solidFill>
                  <a:schemeClr val="bg2">
                    <a:lumMod val="10000"/>
                  </a:schemeClr>
                </a:solidFill>
                <a:latin typeface="Arial" panose="020B0604020202020204" pitchFamily="34" charset="0"/>
                <a:cs typeface="Arial" panose="020B0604020202020204" pitchFamily="34" charset="0"/>
              </a:rPr>
              <a:t>3. Specify the </a:t>
            </a:r>
            <a:r>
              <a:rPr lang="en-NZ" sz="2000" b="1" dirty="0">
                <a:solidFill>
                  <a:schemeClr val="bg2">
                    <a:lumMod val="10000"/>
                  </a:schemeClr>
                </a:solidFill>
                <a:latin typeface="Arial" panose="020B0604020202020204" pitchFamily="34" charset="0"/>
                <a:cs typeface="Arial" panose="020B0604020202020204" pitchFamily="34" charset="0"/>
              </a:rPr>
              <a:t>LOOKUP VALUE</a:t>
            </a:r>
            <a:r>
              <a:rPr lang="en-NZ" sz="2000" dirty="0">
                <a:solidFill>
                  <a:schemeClr val="bg2">
                    <a:lumMod val="10000"/>
                  </a:schemeClr>
                </a:solidFill>
                <a:latin typeface="Arial" panose="020B0604020202020204" pitchFamily="34" charset="0"/>
                <a:cs typeface="Arial" panose="020B0604020202020204" pitchFamily="34" charset="0"/>
              </a:rPr>
              <a:t> that will be entered to trigger the use of this lookup file configuration</a:t>
            </a:r>
          </a:p>
          <a:p>
            <a:endParaRPr lang="en-NZ" sz="2000" dirty="0">
              <a:solidFill>
                <a:schemeClr val="bg2">
                  <a:lumMod val="10000"/>
                </a:schemeClr>
              </a:solidFill>
              <a:latin typeface="Arial" panose="020B0604020202020204" pitchFamily="34" charset="0"/>
              <a:cs typeface="Arial" panose="020B0604020202020204" pitchFamily="34" charset="0"/>
            </a:endParaRPr>
          </a:p>
          <a:p>
            <a:r>
              <a:rPr lang="en-NZ" sz="2000" dirty="0">
                <a:solidFill>
                  <a:schemeClr val="bg2">
                    <a:lumMod val="10000"/>
                  </a:schemeClr>
                </a:solidFill>
                <a:latin typeface="Arial" panose="020B0604020202020204" pitchFamily="34" charset="0"/>
                <a:cs typeface="Arial" panose="020B0604020202020204" pitchFamily="34" charset="0"/>
              </a:rPr>
              <a:t>4. Name the lookup file, using one of the options provided.</a:t>
            </a:r>
          </a:p>
          <a:p>
            <a:endParaRPr lang="en-NZ" sz="2000" dirty="0">
              <a:solidFill>
                <a:schemeClr val="bg2">
                  <a:lumMod val="10000"/>
                </a:schemeClr>
              </a:solidFill>
              <a:latin typeface="Arial" panose="020B0604020202020204" pitchFamily="34" charset="0"/>
              <a:cs typeface="Arial" panose="020B0604020202020204" pitchFamily="34" charset="0"/>
            </a:endParaRPr>
          </a:p>
          <a:p>
            <a:r>
              <a:rPr lang="en-NZ" sz="2000" dirty="0">
                <a:solidFill>
                  <a:schemeClr val="bg2">
                    <a:lumMod val="10000"/>
                  </a:schemeClr>
                </a:solidFill>
                <a:latin typeface="Arial" panose="020B0604020202020204" pitchFamily="34" charset="0"/>
                <a:cs typeface="Arial" panose="020B0604020202020204" pitchFamily="34" charset="0"/>
              </a:rPr>
              <a:t>5. (</a:t>
            </a:r>
            <a:r>
              <a:rPr lang="en-NZ" sz="2000" b="1" dirty="0">
                <a:solidFill>
                  <a:schemeClr val="bg2">
                    <a:lumMod val="10000"/>
                  </a:schemeClr>
                </a:solidFill>
                <a:latin typeface="Arial" panose="020B0604020202020204" pitchFamily="34" charset="0"/>
                <a:cs typeface="Arial" panose="020B0604020202020204" pitchFamily="34" charset="0"/>
              </a:rPr>
              <a:t>Optional</a:t>
            </a:r>
            <a:r>
              <a:rPr lang="en-NZ" sz="2000" dirty="0">
                <a:solidFill>
                  <a:schemeClr val="bg2">
                    <a:lumMod val="10000"/>
                  </a:schemeClr>
                </a:solidFill>
                <a:latin typeface="Arial" panose="020B0604020202020204" pitchFamily="34" charset="0"/>
                <a:cs typeface="Arial" panose="020B0604020202020204" pitchFamily="34" charset="0"/>
              </a:rPr>
              <a:t>). If you are programming controllers for different owners that use a different asset number format, or otherwise operating in a mixed order production line, select the option to </a:t>
            </a:r>
            <a:r>
              <a:rPr lang="en-NZ" sz="2000" b="1" dirty="0">
                <a:solidFill>
                  <a:schemeClr val="bg2">
                    <a:lumMod val="10000"/>
                  </a:schemeClr>
                </a:solidFill>
                <a:latin typeface="Arial" panose="020B0604020202020204" pitchFamily="34" charset="0"/>
                <a:cs typeface="Arial" panose="020B0604020202020204" pitchFamily="34" charset="0"/>
              </a:rPr>
              <a:t>Override asset number validation</a:t>
            </a:r>
            <a:r>
              <a:rPr lang="en-NZ" sz="2000" dirty="0">
                <a:solidFill>
                  <a:schemeClr val="bg2">
                    <a:lumMod val="10000"/>
                  </a:schemeClr>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1136256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Diagonal Corners Rounded 8">
            <a:extLst>
              <a:ext uri="{FF2B5EF4-FFF2-40B4-BE49-F238E27FC236}">
                <a16:creationId xmlns:a16="http://schemas.microsoft.com/office/drawing/2014/main" id="{E2F2C109-B485-3B2C-F8E4-7C16A5BA4469}"/>
              </a:ext>
            </a:extLst>
          </p:cNvPr>
          <p:cNvSpPr/>
          <p:nvPr/>
        </p:nvSpPr>
        <p:spPr>
          <a:xfrm>
            <a:off x="812800" y="7205083"/>
            <a:ext cx="16780624" cy="996899"/>
          </a:xfrm>
          <a:prstGeom prst="round2DiagRect">
            <a:avLst/>
          </a:prstGeom>
          <a:solidFill>
            <a:srgbClr val="E89A6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Rectangle: Diagonal Corners Rounded 5">
            <a:extLst>
              <a:ext uri="{FF2B5EF4-FFF2-40B4-BE49-F238E27FC236}">
                <a16:creationId xmlns:a16="http://schemas.microsoft.com/office/drawing/2014/main" id="{72EC92F9-C6FD-7483-1045-4FC70854006B}"/>
              </a:ext>
            </a:extLst>
          </p:cNvPr>
          <p:cNvSpPr/>
          <p:nvPr/>
        </p:nvSpPr>
        <p:spPr>
          <a:xfrm>
            <a:off x="812800" y="4561868"/>
            <a:ext cx="16780625" cy="2274169"/>
          </a:xfrm>
          <a:prstGeom prst="round2Diag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object 5">
            <a:extLst>
              <a:ext uri="{FF2B5EF4-FFF2-40B4-BE49-F238E27FC236}">
                <a16:creationId xmlns:a16="http://schemas.microsoft.com/office/drawing/2014/main" id="{BAE6D852-3AB4-E702-D4FB-84BCC3ED82FF}"/>
              </a:ext>
            </a:extLst>
          </p:cNvPr>
          <p:cNvSpPr txBox="1">
            <a:spLocks/>
          </p:cNvSpPr>
          <p:nvPr/>
        </p:nvSpPr>
        <p:spPr>
          <a:xfrm>
            <a:off x="960120" y="815483"/>
            <a:ext cx="13832048" cy="591187"/>
          </a:xfrm>
          <a:prstGeom prst="rect">
            <a:avLst/>
          </a:prstGeom>
        </p:spPr>
        <p:txBody>
          <a:bodyPr vert="horz" wrap="square" lIns="0" tIns="13970" rIns="0" bIns="0" rtlCol="0" anchor="t">
            <a:spAutoFit/>
          </a:bodyPr>
          <a:lstStyle>
            <a:lvl1pPr>
              <a:defRPr sz="3750" b="0" i="0">
                <a:solidFill>
                  <a:schemeClr val="bg1"/>
                </a:solidFill>
                <a:latin typeface="Arial"/>
                <a:ea typeface="+mj-ea"/>
                <a:cs typeface="Arial"/>
              </a:defRPr>
            </a:lvl1pPr>
          </a:lstStyle>
          <a:p>
            <a:pPr marL="12700">
              <a:spcBef>
                <a:spcPts val="110"/>
              </a:spcBef>
            </a:pPr>
            <a:r>
              <a:rPr lang="en-US" b="1" dirty="0">
                <a:solidFill>
                  <a:schemeClr val="tx1"/>
                </a:solidFill>
              </a:rPr>
              <a:t>Lookup files – 4 of 6</a:t>
            </a:r>
          </a:p>
        </p:txBody>
      </p:sp>
      <p:pic>
        <p:nvPicPr>
          <p:cNvPr id="3" name="Picture 2">
            <a:extLst>
              <a:ext uri="{FF2B5EF4-FFF2-40B4-BE49-F238E27FC236}">
                <a16:creationId xmlns:a16="http://schemas.microsoft.com/office/drawing/2014/main" id="{C30E9060-5664-150F-57C6-42A5FCA8173C}"/>
              </a:ext>
            </a:extLst>
          </p:cNvPr>
          <p:cNvPicPr>
            <a:picLocks noChangeAspect="1"/>
          </p:cNvPicPr>
          <p:nvPr/>
        </p:nvPicPr>
        <p:blipFill>
          <a:blip r:embed="rId3"/>
          <a:stretch>
            <a:fillRect/>
          </a:stretch>
        </p:blipFill>
        <p:spPr>
          <a:xfrm>
            <a:off x="7395663" y="1417584"/>
            <a:ext cx="10197762" cy="2796675"/>
          </a:xfrm>
          <a:prstGeom prst="rect">
            <a:avLst/>
          </a:prstGeom>
        </p:spPr>
      </p:pic>
      <p:sp>
        <p:nvSpPr>
          <p:cNvPr id="4" name="TextBox 3">
            <a:extLst>
              <a:ext uri="{FF2B5EF4-FFF2-40B4-BE49-F238E27FC236}">
                <a16:creationId xmlns:a16="http://schemas.microsoft.com/office/drawing/2014/main" id="{CC4CDEF0-C603-41EB-685C-99491710C710}"/>
              </a:ext>
            </a:extLst>
          </p:cNvPr>
          <p:cNvSpPr txBox="1"/>
          <p:nvPr/>
        </p:nvSpPr>
        <p:spPr>
          <a:xfrm>
            <a:off x="960119" y="1588043"/>
            <a:ext cx="6195423" cy="2554545"/>
          </a:xfrm>
          <a:prstGeom prst="rect">
            <a:avLst/>
          </a:prstGeom>
          <a:noFill/>
        </p:spPr>
        <p:txBody>
          <a:bodyPr wrap="square" rtlCol="0">
            <a:spAutoFit/>
          </a:bodyPr>
          <a:lstStyle/>
          <a:p>
            <a:r>
              <a:rPr lang="en-NZ" sz="2000" b="1" dirty="0">
                <a:solidFill>
                  <a:srgbClr val="3F6EFF"/>
                </a:solidFill>
                <a:latin typeface="Arial" panose="020B0604020202020204" pitchFamily="34" charset="0"/>
                <a:cs typeface="Arial" panose="020B0604020202020204" pitchFamily="34" charset="0"/>
              </a:rPr>
              <a:t>Part 3: configuring lookup file settings</a:t>
            </a:r>
          </a:p>
          <a:p>
            <a:endParaRPr lang="en-NZ" sz="2000" dirty="0">
              <a:solidFill>
                <a:schemeClr val="bg2">
                  <a:lumMod val="10000"/>
                </a:schemeClr>
              </a:solidFill>
              <a:latin typeface="Arial" panose="020B0604020202020204" pitchFamily="34" charset="0"/>
              <a:cs typeface="Arial" panose="020B0604020202020204" pitchFamily="34" charset="0"/>
            </a:endParaRPr>
          </a:p>
          <a:p>
            <a:r>
              <a:rPr lang="en-NZ" sz="2000" dirty="0">
                <a:solidFill>
                  <a:schemeClr val="bg2">
                    <a:lumMod val="10000"/>
                  </a:schemeClr>
                </a:solidFill>
                <a:latin typeface="Arial" panose="020B0604020202020204" pitchFamily="34" charset="0"/>
                <a:cs typeface="Arial" panose="020B0604020202020204" pitchFamily="34" charset="0"/>
              </a:rPr>
              <a:t>Select all required configuration options desired from the available drop-down menus and click </a:t>
            </a:r>
            <a:r>
              <a:rPr lang="en-NZ" sz="2000" b="1" dirty="0">
                <a:solidFill>
                  <a:schemeClr val="bg2">
                    <a:lumMod val="10000"/>
                  </a:schemeClr>
                </a:solidFill>
                <a:latin typeface="Arial" panose="020B0604020202020204" pitchFamily="34" charset="0"/>
                <a:cs typeface="Arial" panose="020B0604020202020204" pitchFamily="34" charset="0"/>
              </a:rPr>
              <a:t>SAVE</a:t>
            </a:r>
            <a:r>
              <a:rPr lang="en-NZ" sz="2000" dirty="0">
                <a:solidFill>
                  <a:schemeClr val="bg2">
                    <a:lumMod val="10000"/>
                  </a:schemeClr>
                </a:solidFill>
                <a:latin typeface="Arial" panose="020B0604020202020204" pitchFamily="34" charset="0"/>
                <a:cs typeface="Arial" panose="020B0604020202020204" pitchFamily="34" charset="0"/>
              </a:rPr>
              <a:t>.</a:t>
            </a:r>
          </a:p>
          <a:p>
            <a:endParaRPr lang="en-NZ" sz="2000" dirty="0">
              <a:solidFill>
                <a:schemeClr val="bg2">
                  <a:lumMod val="10000"/>
                </a:schemeClr>
              </a:solidFill>
              <a:latin typeface="Arial" panose="020B0604020202020204" pitchFamily="34" charset="0"/>
              <a:cs typeface="Arial" panose="020B0604020202020204" pitchFamily="34" charset="0"/>
            </a:endParaRPr>
          </a:p>
          <a:p>
            <a:r>
              <a:rPr lang="en-NZ" sz="2000" dirty="0">
                <a:solidFill>
                  <a:schemeClr val="bg2">
                    <a:lumMod val="10000"/>
                  </a:schemeClr>
                </a:solidFill>
                <a:latin typeface="Arial" panose="020B0604020202020204" pitchFamily="34" charset="0"/>
                <a:cs typeface="Arial" panose="020B0604020202020204" pitchFamily="34" charset="0"/>
              </a:rPr>
              <a:t>More information on setting up firmware files and parameter files can be found in the appropriate sections of this manual.</a:t>
            </a:r>
          </a:p>
        </p:txBody>
      </p:sp>
      <p:sp>
        <p:nvSpPr>
          <p:cNvPr id="5" name="TextBox 4">
            <a:extLst>
              <a:ext uri="{FF2B5EF4-FFF2-40B4-BE49-F238E27FC236}">
                <a16:creationId xmlns:a16="http://schemas.microsoft.com/office/drawing/2014/main" id="{1225903A-DB31-2635-8888-C8BB6CF141D7}"/>
              </a:ext>
            </a:extLst>
          </p:cNvPr>
          <p:cNvSpPr txBox="1"/>
          <p:nvPr/>
        </p:nvSpPr>
        <p:spPr>
          <a:xfrm>
            <a:off x="718040" y="4583305"/>
            <a:ext cx="16757160" cy="3477875"/>
          </a:xfrm>
          <a:prstGeom prst="rect">
            <a:avLst/>
          </a:prstGeom>
          <a:noFill/>
        </p:spPr>
        <p:txBody>
          <a:bodyPr wrap="square" rtlCol="0">
            <a:spAutoFit/>
          </a:bodyPr>
          <a:lstStyle/>
          <a:p>
            <a:pPr marL="180000"/>
            <a:r>
              <a:rPr lang="en-NZ" sz="2000" b="1" dirty="0">
                <a:solidFill>
                  <a:schemeClr val="bg2">
                    <a:lumMod val="10000"/>
                  </a:schemeClr>
                </a:solidFill>
                <a:latin typeface="Arial" panose="020B0604020202020204" pitchFamily="34" charset="0"/>
                <a:cs typeface="Arial" panose="020B0604020202020204" pitchFamily="34" charset="0"/>
              </a:rPr>
              <a:t>	Drop-down options</a:t>
            </a:r>
            <a:endParaRPr lang="en-NZ" sz="2000" dirty="0">
              <a:solidFill>
                <a:schemeClr val="bg2">
                  <a:lumMod val="10000"/>
                </a:schemeClr>
              </a:solidFill>
              <a:latin typeface="Arial" panose="020B0604020202020204" pitchFamily="34" charset="0"/>
              <a:cs typeface="Arial" panose="020B0604020202020204" pitchFamily="34" charset="0"/>
            </a:endParaRPr>
          </a:p>
          <a:p>
            <a:pPr marL="180000" lvl="1"/>
            <a:r>
              <a:rPr lang="en-NZ" sz="2000" dirty="0">
                <a:solidFill>
                  <a:schemeClr val="bg2">
                    <a:lumMod val="10000"/>
                  </a:schemeClr>
                </a:solidFill>
                <a:latin typeface="Arial" panose="020B0604020202020204" pitchFamily="34" charset="0"/>
                <a:cs typeface="Arial" panose="020B0604020202020204" pitchFamily="34" charset="0"/>
              </a:rPr>
              <a:t>	- Unchanged: the file will not be updated, and the version installed in the AoFrio SCS controller at the time of programming will continue to 	be used.</a:t>
            </a:r>
          </a:p>
          <a:p>
            <a:pPr marL="180000"/>
            <a:r>
              <a:rPr lang="en-NZ" sz="2000" dirty="0">
                <a:solidFill>
                  <a:schemeClr val="bg2">
                    <a:lumMod val="10000"/>
                  </a:schemeClr>
                </a:solidFill>
                <a:latin typeface="Arial" panose="020B0604020202020204" pitchFamily="34" charset="0"/>
                <a:cs typeface="Arial" panose="020B0604020202020204" pitchFamily="34" charset="0"/>
              </a:rPr>
              <a:t>	- Latest firmware: the firmware version configured as the latest firmware will be used, per firmware files instructions.</a:t>
            </a:r>
          </a:p>
          <a:p>
            <a:pPr marL="180000"/>
            <a:r>
              <a:rPr lang="en-NZ" sz="2000" dirty="0">
                <a:solidFill>
                  <a:schemeClr val="bg2">
                    <a:lumMod val="10000"/>
                  </a:schemeClr>
                </a:solidFill>
                <a:latin typeface="Arial" panose="020B0604020202020204" pitchFamily="34" charset="0"/>
                <a:cs typeface="Arial" panose="020B0604020202020204" pitchFamily="34" charset="0"/>
              </a:rPr>
              <a:t>	- Factory default: the AoFrio-provided values for parameters, per configuration files instructions.</a:t>
            </a:r>
          </a:p>
          <a:p>
            <a:pPr marL="180000"/>
            <a:r>
              <a:rPr lang="en-NZ" sz="2000" dirty="0">
                <a:solidFill>
                  <a:schemeClr val="bg2">
                    <a:lumMod val="10000"/>
                  </a:schemeClr>
                </a:solidFill>
                <a:latin typeface="Arial" panose="020B0604020202020204" pitchFamily="34" charset="0"/>
                <a:cs typeface="Arial" panose="020B0604020202020204" pitchFamily="34" charset="0"/>
              </a:rPr>
              <a:t>	- Set to undefined: does not configure the field at time of controller programming. Acceptable for brand, NOT RECOMMENDED for owner.</a:t>
            </a:r>
          </a:p>
          <a:p>
            <a:pPr marL="180000"/>
            <a:r>
              <a:rPr lang="en-NZ" sz="2000" dirty="0">
                <a:solidFill>
                  <a:schemeClr val="bg2">
                    <a:lumMod val="10000"/>
                  </a:schemeClr>
                </a:solidFill>
                <a:latin typeface="Arial" panose="020B0604020202020204" pitchFamily="34" charset="0"/>
                <a:cs typeface="Arial" panose="020B0604020202020204" pitchFamily="34" charset="0"/>
              </a:rPr>
              <a:t>	- Set to blank: clears values previously set to the field, leaving it blank.</a:t>
            </a:r>
          </a:p>
          <a:p>
            <a:endParaRPr lang="en-NZ" sz="2000" dirty="0">
              <a:solidFill>
                <a:schemeClr val="bg2">
                  <a:lumMod val="10000"/>
                </a:schemeClr>
              </a:solidFill>
              <a:latin typeface="Arial" panose="020B0604020202020204" pitchFamily="34" charset="0"/>
              <a:cs typeface="Arial" panose="020B0604020202020204" pitchFamily="34" charset="0"/>
            </a:endParaRPr>
          </a:p>
          <a:p>
            <a:endParaRPr lang="en-NZ" sz="2000" dirty="0">
              <a:solidFill>
                <a:schemeClr val="bg2">
                  <a:lumMod val="10000"/>
                </a:schemeClr>
              </a:solidFill>
              <a:latin typeface="Arial" panose="020B0604020202020204" pitchFamily="34" charset="0"/>
              <a:cs typeface="Arial" panose="020B0604020202020204" pitchFamily="34" charset="0"/>
            </a:endParaRPr>
          </a:p>
          <a:p>
            <a:pPr marL="180000"/>
            <a:r>
              <a:rPr lang="en-NZ" sz="2000" dirty="0">
                <a:solidFill>
                  <a:schemeClr val="bg2">
                    <a:lumMod val="10000"/>
                  </a:schemeClr>
                </a:solidFill>
                <a:latin typeface="Arial" panose="020B0604020202020204" pitchFamily="34" charset="0"/>
                <a:cs typeface="Arial" panose="020B0604020202020204" pitchFamily="34" charset="0"/>
              </a:rPr>
              <a:t>	When lookup file is used, all information set in the lookup file will overwrite what is defined in the configuration file selected at time of 	programming.</a:t>
            </a:r>
          </a:p>
        </p:txBody>
      </p:sp>
      <p:pic>
        <p:nvPicPr>
          <p:cNvPr id="7" name="Graphic 6" descr="Badge Tick1 outline">
            <a:extLst>
              <a:ext uri="{FF2B5EF4-FFF2-40B4-BE49-F238E27FC236}">
                <a16:creationId xmlns:a16="http://schemas.microsoft.com/office/drawing/2014/main" id="{A1911012-ACD0-5EE0-B957-E7223072189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0119" y="4706571"/>
            <a:ext cx="616227" cy="616227"/>
          </a:xfrm>
          <a:prstGeom prst="rect">
            <a:avLst/>
          </a:prstGeom>
        </p:spPr>
      </p:pic>
      <p:pic>
        <p:nvPicPr>
          <p:cNvPr id="8" name="Graphic 7" descr="Warning outline">
            <a:extLst>
              <a:ext uri="{FF2B5EF4-FFF2-40B4-BE49-F238E27FC236}">
                <a16:creationId xmlns:a16="http://schemas.microsoft.com/office/drawing/2014/main" id="{31549229-4307-9DBE-3BE5-4558AB89AD3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21532" y="7440679"/>
            <a:ext cx="454814" cy="435187"/>
          </a:xfrm>
          <a:prstGeom prst="rect">
            <a:avLst/>
          </a:prstGeom>
        </p:spPr>
      </p:pic>
    </p:spTree>
    <p:extLst>
      <p:ext uri="{BB962C8B-B14F-4D97-AF65-F5344CB8AC3E}">
        <p14:creationId xmlns:p14="http://schemas.microsoft.com/office/powerpoint/2010/main" val="10620436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Diagonal Corners Rounded 4">
            <a:extLst>
              <a:ext uri="{FF2B5EF4-FFF2-40B4-BE49-F238E27FC236}">
                <a16:creationId xmlns:a16="http://schemas.microsoft.com/office/drawing/2014/main" id="{954EBACF-557B-A854-95BA-F329B82DB6F0}"/>
              </a:ext>
            </a:extLst>
          </p:cNvPr>
          <p:cNvSpPr/>
          <p:nvPr/>
        </p:nvSpPr>
        <p:spPr>
          <a:xfrm>
            <a:off x="9913257" y="6981371"/>
            <a:ext cx="7924800" cy="899886"/>
          </a:xfrm>
          <a:prstGeom prst="round2DiagRect">
            <a:avLst/>
          </a:prstGeom>
          <a:solidFill>
            <a:srgbClr val="E89A6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object 5">
            <a:extLst>
              <a:ext uri="{FF2B5EF4-FFF2-40B4-BE49-F238E27FC236}">
                <a16:creationId xmlns:a16="http://schemas.microsoft.com/office/drawing/2014/main" id="{BAE6D852-3AB4-E702-D4FB-84BCC3ED82FF}"/>
              </a:ext>
            </a:extLst>
          </p:cNvPr>
          <p:cNvSpPr txBox="1">
            <a:spLocks/>
          </p:cNvSpPr>
          <p:nvPr/>
        </p:nvSpPr>
        <p:spPr>
          <a:xfrm>
            <a:off x="960120" y="815483"/>
            <a:ext cx="13832048" cy="591187"/>
          </a:xfrm>
          <a:prstGeom prst="rect">
            <a:avLst/>
          </a:prstGeom>
        </p:spPr>
        <p:txBody>
          <a:bodyPr vert="horz" wrap="square" lIns="0" tIns="13970" rIns="0" bIns="0" rtlCol="0" anchor="t">
            <a:spAutoFit/>
          </a:bodyPr>
          <a:lstStyle>
            <a:lvl1pPr>
              <a:defRPr sz="3750" b="0" i="0">
                <a:solidFill>
                  <a:schemeClr val="bg1"/>
                </a:solidFill>
                <a:latin typeface="Arial"/>
                <a:ea typeface="+mj-ea"/>
                <a:cs typeface="Arial"/>
              </a:defRPr>
            </a:lvl1pPr>
          </a:lstStyle>
          <a:p>
            <a:pPr marL="12700">
              <a:spcBef>
                <a:spcPts val="110"/>
              </a:spcBef>
            </a:pPr>
            <a:r>
              <a:rPr lang="en-US" b="1" dirty="0">
                <a:solidFill>
                  <a:schemeClr val="tx1"/>
                </a:solidFill>
              </a:rPr>
              <a:t>Lookup files – 5 of 6</a:t>
            </a:r>
          </a:p>
        </p:txBody>
      </p:sp>
      <p:pic>
        <p:nvPicPr>
          <p:cNvPr id="3" name="Picture 2">
            <a:extLst>
              <a:ext uri="{FF2B5EF4-FFF2-40B4-BE49-F238E27FC236}">
                <a16:creationId xmlns:a16="http://schemas.microsoft.com/office/drawing/2014/main" id="{94350E32-332C-C3DD-C86C-E1DDB8DCF80B}"/>
              </a:ext>
            </a:extLst>
          </p:cNvPr>
          <p:cNvPicPr>
            <a:picLocks noChangeAspect="1"/>
          </p:cNvPicPr>
          <p:nvPr/>
        </p:nvPicPr>
        <p:blipFill>
          <a:blip r:embed="rId3"/>
          <a:srcRect/>
          <a:stretch/>
        </p:blipFill>
        <p:spPr>
          <a:xfrm>
            <a:off x="960119" y="1546272"/>
            <a:ext cx="8662851" cy="7653924"/>
          </a:xfrm>
          <a:prstGeom prst="rect">
            <a:avLst/>
          </a:prstGeom>
          <a:effectLst>
            <a:outerShdw blurRad="101600" dist="50800" dir="5400000" algn="ctr" rotWithShape="0">
              <a:srgbClr val="000000">
                <a:alpha val="10000"/>
              </a:srgbClr>
            </a:outerShdw>
          </a:effectLst>
        </p:spPr>
      </p:pic>
      <p:sp>
        <p:nvSpPr>
          <p:cNvPr id="4" name="TextBox 3">
            <a:extLst>
              <a:ext uri="{FF2B5EF4-FFF2-40B4-BE49-F238E27FC236}">
                <a16:creationId xmlns:a16="http://schemas.microsoft.com/office/drawing/2014/main" id="{D519CF45-095E-60B5-B92D-5C763E1FEB36}"/>
              </a:ext>
            </a:extLst>
          </p:cNvPr>
          <p:cNvSpPr txBox="1"/>
          <p:nvPr/>
        </p:nvSpPr>
        <p:spPr>
          <a:xfrm>
            <a:off x="9909629" y="1546272"/>
            <a:ext cx="7928428" cy="6863417"/>
          </a:xfrm>
          <a:prstGeom prst="rect">
            <a:avLst/>
          </a:prstGeom>
          <a:noFill/>
        </p:spPr>
        <p:txBody>
          <a:bodyPr wrap="square" rtlCol="0">
            <a:spAutoFit/>
          </a:bodyPr>
          <a:lstStyle/>
          <a:p>
            <a:r>
              <a:rPr lang="en-NZ" sz="2000" b="1" dirty="0">
                <a:solidFill>
                  <a:srgbClr val="3F6EFF"/>
                </a:solidFill>
                <a:latin typeface="Arial" panose="020B0604020202020204" pitchFamily="34" charset="0"/>
                <a:cs typeface="Arial" panose="020B0604020202020204" pitchFamily="34" charset="0"/>
              </a:rPr>
              <a:t>Part 4: Allow lookup files from configuration file</a:t>
            </a:r>
            <a:br>
              <a:rPr lang="en-NZ" sz="2000" dirty="0">
                <a:solidFill>
                  <a:schemeClr val="bg2">
                    <a:lumMod val="10000"/>
                  </a:schemeClr>
                </a:solidFill>
                <a:latin typeface="Arial" panose="020B0604020202020204" pitchFamily="34" charset="0"/>
                <a:cs typeface="Arial" panose="020B0604020202020204" pitchFamily="34" charset="0"/>
              </a:rPr>
            </a:br>
            <a:endParaRPr lang="en-NZ" sz="2000" dirty="0">
              <a:solidFill>
                <a:schemeClr val="bg2">
                  <a:lumMod val="10000"/>
                </a:schemeClr>
              </a:solidFill>
              <a:latin typeface="Arial" panose="020B0604020202020204" pitchFamily="34" charset="0"/>
              <a:cs typeface="Arial" panose="020B0604020202020204" pitchFamily="34" charset="0"/>
            </a:endParaRPr>
          </a:p>
          <a:p>
            <a:r>
              <a:rPr lang="en-NZ" sz="2000" dirty="0">
                <a:solidFill>
                  <a:schemeClr val="bg2">
                    <a:lumMod val="10000"/>
                  </a:schemeClr>
                </a:solidFill>
                <a:latin typeface="Arial" panose="020B0604020202020204" pitchFamily="34" charset="0"/>
                <a:cs typeface="Arial" panose="020B0604020202020204" pitchFamily="34" charset="0"/>
              </a:rPr>
              <a:t>To be able to select lookup files at time of programming, scanning a lookup file needs to be enabled for each configuration file that is intended to have a variation. If a configuration file, is not intended to be associated with a lookup file (does not have variations), the steps below can be ignored and the information in the configuration file will be programmed into the controller.</a:t>
            </a:r>
          </a:p>
          <a:p>
            <a:endParaRPr lang="en-NZ" sz="2000" dirty="0">
              <a:solidFill>
                <a:schemeClr val="bg2">
                  <a:lumMod val="10000"/>
                </a:schemeClr>
              </a:solidFill>
              <a:latin typeface="Arial" panose="020B0604020202020204" pitchFamily="34" charset="0"/>
              <a:cs typeface="Arial" panose="020B0604020202020204" pitchFamily="34" charset="0"/>
            </a:endParaRPr>
          </a:p>
          <a:p>
            <a:pPr marL="228600" indent="-228600">
              <a:buFont typeface="+mj-lt"/>
              <a:buAutoNum type="arabicPeriod"/>
            </a:pPr>
            <a:r>
              <a:rPr lang="en-NZ" sz="2000" dirty="0">
                <a:solidFill>
                  <a:schemeClr val="bg2">
                    <a:lumMod val="10000"/>
                  </a:schemeClr>
                </a:solidFill>
                <a:latin typeface="Arial" panose="020B0604020202020204" pitchFamily="34" charset="0"/>
                <a:cs typeface="Arial" panose="020B0604020202020204" pitchFamily="34" charset="0"/>
              </a:rPr>
              <a:t>Access the </a:t>
            </a:r>
            <a:r>
              <a:rPr lang="en-NZ" sz="2000" b="1" dirty="0">
                <a:solidFill>
                  <a:schemeClr val="bg2">
                    <a:lumMod val="10000"/>
                  </a:schemeClr>
                </a:solidFill>
                <a:latin typeface="Arial" panose="020B0604020202020204" pitchFamily="34" charset="0"/>
                <a:cs typeface="Arial" panose="020B0604020202020204" pitchFamily="34" charset="0"/>
              </a:rPr>
              <a:t>CONFIG FILE </a:t>
            </a:r>
            <a:r>
              <a:rPr lang="en-NZ" sz="2000" dirty="0">
                <a:solidFill>
                  <a:schemeClr val="bg2">
                    <a:lumMod val="10000"/>
                  </a:schemeClr>
                </a:solidFill>
                <a:latin typeface="Arial" panose="020B0604020202020204" pitchFamily="34" charset="0"/>
                <a:cs typeface="Arial" panose="020B0604020202020204" pitchFamily="34" charset="0"/>
              </a:rPr>
              <a:t>submenu.</a:t>
            </a:r>
            <a:br>
              <a:rPr lang="en-NZ" sz="2000" dirty="0">
                <a:solidFill>
                  <a:schemeClr val="bg2">
                    <a:lumMod val="10000"/>
                  </a:schemeClr>
                </a:solidFill>
                <a:latin typeface="Arial" panose="020B0604020202020204" pitchFamily="34" charset="0"/>
                <a:cs typeface="Arial" panose="020B0604020202020204" pitchFamily="34" charset="0"/>
              </a:rPr>
            </a:br>
            <a:endParaRPr lang="en-NZ" sz="2000" dirty="0">
              <a:solidFill>
                <a:schemeClr val="bg2">
                  <a:lumMod val="10000"/>
                </a:schemeClr>
              </a:solidFill>
              <a:latin typeface="Arial" panose="020B0604020202020204" pitchFamily="34" charset="0"/>
              <a:cs typeface="Arial" panose="020B0604020202020204" pitchFamily="34" charset="0"/>
            </a:endParaRPr>
          </a:p>
          <a:p>
            <a:pPr marL="228600" indent="-228600">
              <a:buFont typeface="+mj-lt"/>
              <a:buAutoNum type="arabicPeriod"/>
            </a:pPr>
            <a:r>
              <a:rPr lang="en-NZ" sz="2000" dirty="0">
                <a:solidFill>
                  <a:schemeClr val="bg2">
                    <a:lumMod val="10000"/>
                  </a:schemeClr>
                </a:solidFill>
                <a:latin typeface="Arial" panose="020B0604020202020204" pitchFamily="34" charset="0"/>
                <a:cs typeface="Arial" panose="020B0604020202020204" pitchFamily="34" charset="0"/>
              </a:rPr>
              <a:t>Select </a:t>
            </a:r>
            <a:r>
              <a:rPr lang="en-NZ" sz="2000" b="1" dirty="0">
                <a:solidFill>
                  <a:schemeClr val="bg2">
                    <a:lumMod val="10000"/>
                  </a:schemeClr>
                </a:solidFill>
                <a:latin typeface="Arial" panose="020B0604020202020204" pitchFamily="34" charset="0"/>
                <a:cs typeface="Arial" panose="020B0604020202020204" pitchFamily="34" charset="0"/>
              </a:rPr>
              <a:t>SCAN LOOKUP</a:t>
            </a:r>
            <a:r>
              <a:rPr lang="en-NZ" sz="2000" dirty="0">
                <a:solidFill>
                  <a:schemeClr val="bg2">
                    <a:lumMod val="10000"/>
                  </a:schemeClr>
                </a:solidFill>
                <a:latin typeface="Arial" panose="020B0604020202020204" pitchFamily="34" charset="0"/>
                <a:cs typeface="Arial" panose="020B0604020202020204" pitchFamily="34" charset="0"/>
              </a:rPr>
              <a:t> tick box.</a:t>
            </a:r>
            <a:br>
              <a:rPr lang="en-NZ" sz="2000" dirty="0">
                <a:solidFill>
                  <a:schemeClr val="bg2">
                    <a:lumMod val="10000"/>
                  </a:schemeClr>
                </a:solidFill>
                <a:latin typeface="Arial" panose="020B0604020202020204" pitchFamily="34" charset="0"/>
                <a:cs typeface="Arial" panose="020B0604020202020204" pitchFamily="34" charset="0"/>
              </a:rPr>
            </a:br>
            <a:endParaRPr lang="en-NZ" sz="2000" dirty="0">
              <a:solidFill>
                <a:schemeClr val="bg2">
                  <a:lumMod val="10000"/>
                </a:schemeClr>
              </a:solidFill>
              <a:latin typeface="Arial" panose="020B0604020202020204" pitchFamily="34" charset="0"/>
              <a:cs typeface="Arial" panose="020B0604020202020204" pitchFamily="34" charset="0"/>
            </a:endParaRPr>
          </a:p>
          <a:p>
            <a:pPr marL="228600" indent="-228600">
              <a:buFont typeface="+mj-lt"/>
              <a:buAutoNum type="arabicPeriod"/>
            </a:pPr>
            <a:r>
              <a:rPr lang="en-NZ" sz="2000" dirty="0">
                <a:solidFill>
                  <a:schemeClr val="bg2">
                    <a:lumMod val="10000"/>
                  </a:schemeClr>
                </a:solidFill>
                <a:latin typeface="Arial" panose="020B0604020202020204" pitchFamily="34" charset="0"/>
                <a:cs typeface="Arial" panose="020B0604020202020204" pitchFamily="34" charset="0"/>
              </a:rPr>
              <a:t>For the </a:t>
            </a:r>
            <a:r>
              <a:rPr lang="en-NZ" sz="2000" b="1" dirty="0">
                <a:solidFill>
                  <a:schemeClr val="bg2">
                    <a:lumMod val="10000"/>
                  </a:schemeClr>
                </a:solidFill>
                <a:latin typeface="Arial" panose="020B0604020202020204" pitchFamily="34" charset="0"/>
                <a:cs typeface="Arial" panose="020B0604020202020204" pitchFamily="34" charset="0"/>
              </a:rPr>
              <a:t>LOOKUP VALUE</a:t>
            </a:r>
            <a:r>
              <a:rPr lang="en-NZ" sz="2000" dirty="0">
                <a:solidFill>
                  <a:schemeClr val="bg2">
                    <a:lumMod val="10000"/>
                  </a:schemeClr>
                </a:solidFill>
                <a:latin typeface="Arial" panose="020B0604020202020204" pitchFamily="34" charset="0"/>
                <a:cs typeface="Arial" panose="020B0604020202020204" pitchFamily="34" charset="0"/>
              </a:rPr>
              <a:t> within the barcode, specify:</a:t>
            </a:r>
          </a:p>
          <a:p>
            <a:endParaRPr lang="en-NZ" sz="2000" dirty="0">
              <a:solidFill>
                <a:schemeClr val="bg2">
                  <a:lumMod val="10000"/>
                </a:schemeClr>
              </a:solidFill>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NZ" sz="2000" dirty="0">
                <a:solidFill>
                  <a:schemeClr val="bg2">
                    <a:lumMod val="10000"/>
                  </a:schemeClr>
                </a:solidFill>
                <a:latin typeface="Arial" panose="020B0604020202020204" pitchFamily="34" charset="0"/>
                <a:cs typeface="Arial" panose="020B0604020202020204" pitchFamily="34" charset="0"/>
              </a:rPr>
              <a:t>start position and end position;</a:t>
            </a:r>
          </a:p>
          <a:p>
            <a:pPr marL="628650" lvl="1" indent="-171450">
              <a:buFont typeface="Arial" panose="020B0604020202020204" pitchFamily="34" charset="0"/>
              <a:buChar char="•"/>
            </a:pPr>
            <a:r>
              <a:rPr lang="en-NZ" sz="2000" dirty="0">
                <a:solidFill>
                  <a:schemeClr val="bg2">
                    <a:lumMod val="10000"/>
                  </a:schemeClr>
                </a:solidFill>
                <a:latin typeface="Arial" panose="020B0604020202020204" pitchFamily="34" charset="0"/>
                <a:cs typeface="Arial" panose="020B0604020202020204" pitchFamily="34" charset="0"/>
              </a:rPr>
              <a:t>(optional) prefix.</a:t>
            </a:r>
            <a:br>
              <a:rPr lang="en-NZ" sz="2000" dirty="0">
                <a:solidFill>
                  <a:schemeClr val="bg2">
                    <a:lumMod val="10000"/>
                  </a:schemeClr>
                </a:solidFill>
                <a:latin typeface="Arial" panose="020B0604020202020204" pitchFamily="34" charset="0"/>
                <a:cs typeface="Arial" panose="020B0604020202020204" pitchFamily="34" charset="0"/>
              </a:rPr>
            </a:br>
            <a:endParaRPr lang="en-NZ" sz="2000" dirty="0">
              <a:solidFill>
                <a:schemeClr val="bg2">
                  <a:lumMod val="10000"/>
                </a:schemeClr>
              </a:solidFill>
              <a:latin typeface="Arial" panose="020B0604020202020204" pitchFamily="34" charset="0"/>
              <a:cs typeface="Arial" panose="020B0604020202020204" pitchFamily="34" charset="0"/>
            </a:endParaRPr>
          </a:p>
          <a:p>
            <a:pPr marL="180000"/>
            <a:r>
              <a:rPr lang="en-NZ" sz="2000" dirty="0">
                <a:solidFill>
                  <a:schemeClr val="bg2">
                    <a:lumMod val="10000"/>
                  </a:schemeClr>
                </a:solidFill>
                <a:latin typeface="Arial" panose="020B0604020202020204" pitchFamily="34" charset="0"/>
                <a:cs typeface="Arial" panose="020B0604020202020204" pitchFamily="34" charset="0"/>
              </a:rPr>
              <a:t>	Both start position and end position must be specified for the 	“extract from within barcode” feature to function.</a:t>
            </a:r>
          </a:p>
          <a:p>
            <a:endParaRPr lang="en-NZ" sz="2000" dirty="0">
              <a:solidFill>
                <a:schemeClr val="bg2">
                  <a:lumMod val="10000"/>
                </a:schemeClr>
              </a:solidFill>
              <a:latin typeface="Arial" panose="020B0604020202020204" pitchFamily="34" charset="0"/>
              <a:cs typeface="Arial" panose="020B0604020202020204" pitchFamily="34" charset="0"/>
            </a:endParaRPr>
          </a:p>
          <a:p>
            <a:pPr marL="228600" indent="-228600">
              <a:buFont typeface="+mj-lt"/>
              <a:buAutoNum type="arabicPeriod" startAt="4"/>
            </a:pPr>
            <a:r>
              <a:rPr lang="en-NZ" sz="2000" dirty="0">
                <a:solidFill>
                  <a:schemeClr val="bg2">
                    <a:lumMod val="10000"/>
                  </a:schemeClr>
                </a:solidFill>
                <a:latin typeface="Arial" panose="020B0604020202020204" pitchFamily="34" charset="0"/>
                <a:cs typeface="Arial" panose="020B0604020202020204" pitchFamily="34" charset="0"/>
              </a:rPr>
              <a:t>Select </a:t>
            </a:r>
            <a:r>
              <a:rPr lang="en-NZ" sz="2000" b="1" dirty="0">
                <a:solidFill>
                  <a:schemeClr val="bg2">
                    <a:lumMod val="10000"/>
                  </a:schemeClr>
                </a:solidFill>
                <a:latin typeface="Arial" panose="020B0604020202020204" pitchFamily="34" charset="0"/>
                <a:cs typeface="Arial" panose="020B0604020202020204" pitchFamily="34" charset="0"/>
              </a:rPr>
              <a:t>SAVE.</a:t>
            </a:r>
            <a:endParaRPr lang="en-NZ" sz="2000" dirty="0">
              <a:solidFill>
                <a:schemeClr val="bg2">
                  <a:lumMod val="10000"/>
                </a:schemeClr>
              </a:solidFill>
              <a:latin typeface="Arial" panose="020B0604020202020204" pitchFamily="34" charset="0"/>
              <a:cs typeface="Arial" panose="020B0604020202020204" pitchFamily="34" charset="0"/>
            </a:endParaRPr>
          </a:p>
        </p:txBody>
      </p:sp>
      <p:pic>
        <p:nvPicPr>
          <p:cNvPr id="6" name="Graphic 5" descr="Warning outline">
            <a:extLst>
              <a:ext uri="{FF2B5EF4-FFF2-40B4-BE49-F238E27FC236}">
                <a16:creationId xmlns:a16="http://schemas.microsoft.com/office/drawing/2014/main" id="{9009B4FB-48CE-6F53-FD77-A832D05A80F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95881" y="7126753"/>
            <a:ext cx="454814" cy="435187"/>
          </a:xfrm>
          <a:prstGeom prst="rect">
            <a:avLst/>
          </a:prstGeom>
        </p:spPr>
      </p:pic>
    </p:spTree>
    <p:extLst>
      <p:ext uri="{BB962C8B-B14F-4D97-AF65-F5344CB8AC3E}">
        <p14:creationId xmlns:p14="http://schemas.microsoft.com/office/powerpoint/2010/main" val="28460985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Diagonal Corners Rounded 5">
            <a:extLst>
              <a:ext uri="{FF2B5EF4-FFF2-40B4-BE49-F238E27FC236}">
                <a16:creationId xmlns:a16="http://schemas.microsoft.com/office/drawing/2014/main" id="{95567A13-1F04-5AA5-8ED0-DA52A1F9E515}"/>
              </a:ext>
            </a:extLst>
          </p:cNvPr>
          <p:cNvSpPr/>
          <p:nvPr/>
        </p:nvSpPr>
        <p:spPr>
          <a:xfrm>
            <a:off x="960120" y="8098971"/>
            <a:ext cx="16745281" cy="754743"/>
          </a:xfrm>
          <a:prstGeom prst="round2Diag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object 5">
            <a:extLst>
              <a:ext uri="{FF2B5EF4-FFF2-40B4-BE49-F238E27FC236}">
                <a16:creationId xmlns:a16="http://schemas.microsoft.com/office/drawing/2014/main" id="{BAE6D852-3AB4-E702-D4FB-84BCC3ED82FF}"/>
              </a:ext>
            </a:extLst>
          </p:cNvPr>
          <p:cNvSpPr txBox="1">
            <a:spLocks/>
          </p:cNvSpPr>
          <p:nvPr/>
        </p:nvSpPr>
        <p:spPr>
          <a:xfrm>
            <a:off x="960120" y="815483"/>
            <a:ext cx="13832048" cy="591187"/>
          </a:xfrm>
          <a:prstGeom prst="rect">
            <a:avLst/>
          </a:prstGeom>
        </p:spPr>
        <p:txBody>
          <a:bodyPr vert="horz" wrap="square" lIns="0" tIns="13970" rIns="0" bIns="0" rtlCol="0" anchor="t">
            <a:spAutoFit/>
          </a:bodyPr>
          <a:lstStyle>
            <a:lvl1pPr>
              <a:defRPr sz="3750" b="0" i="0">
                <a:solidFill>
                  <a:schemeClr val="bg1"/>
                </a:solidFill>
                <a:latin typeface="Arial"/>
                <a:ea typeface="+mj-ea"/>
                <a:cs typeface="Arial"/>
              </a:defRPr>
            </a:lvl1pPr>
          </a:lstStyle>
          <a:p>
            <a:pPr marL="12700">
              <a:spcBef>
                <a:spcPts val="110"/>
              </a:spcBef>
            </a:pPr>
            <a:r>
              <a:rPr lang="en-US" b="1" dirty="0">
                <a:solidFill>
                  <a:schemeClr val="tx1"/>
                </a:solidFill>
              </a:rPr>
              <a:t>Lookup files – 6 of 6</a:t>
            </a:r>
          </a:p>
        </p:txBody>
      </p:sp>
      <p:pic>
        <p:nvPicPr>
          <p:cNvPr id="3" name="Picture 2">
            <a:extLst>
              <a:ext uri="{FF2B5EF4-FFF2-40B4-BE49-F238E27FC236}">
                <a16:creationId xmlns:a16="http://schemas.microsoft.com/office/drawing/2014/main" id="{62F97739-23B7-8960-12F6-427517F481AC}"/>
              </a:ext>
            </a:extLst>
          </p:cNvPr>
          <p:cNvPicPr>
            <a:picLocks noChangeAspect="1"/>
          </p:cNvPicPr>
          <p:nvPr/>
        </p:nvPicPr>
        <p:blipFill>
          <a:blip r:embed="rId3"/>
          <a:srcRect/>
          <a:stretch/>
        </p:blipFill>
        <p:spPr>
          <a:xfrm>
            <a:off x="960120" y="1821902"/>
            <a:ext cx="8822509" cy="3221832"/>
          </a:xfrm>
          <a:prstGeom prst="rect">
            <a:avLst/>
          </a:prstGeom>
          <a:effectLst>
            <a:outerShdw blurRad="101600" dist="50800" dir="5400000" algn="ctr" rotWithShape="0">
              <a:srgbClr val="000000">
                <a:alpha val="10000"/>
              </a:srgbClr>
            </a:outerShdw>
          </a:effectLst>
        </p:spPr>
      </p:pic>
      <p:sp>
        <p:nvSpPr>
          <p:cNvPr id="4" name="TextBox 3">
            <a:extLst>
              <a:ext uri="{FF2B5EF4-FFF2-40B4-BE49-F238E27FC236}">
                <a16:creationId xmlns:a16="http://schemas.microsoft.com/office/drawing/2014/main" id="{F8AE4A8F-149C-EE23-ECB6-63A6E1E20DE3}"/>
              </a:ext>
            </a:extLst>
          </p:cNvPr>
          <p:cNvSpPr txBox="1"/>
          <p:nvPr/>
        </p:nvSpPr>
        <p:spPr>
          <a:xfrm>
            <a:off x="10130973" y="1821902"/>
            <a:ext cx="7574428" cy="1938992"/>
          </a:xfrm>
          <a:prstGeom prst="rect">
            <a:avLst/>
          </a:prstGeom>
          <a:noFill/>
        </p:spPr>
        <p:txBody>
          <a:bodyPr wrap="square" rtlCol="0">
            <a:spAutoFit/>
          </a:bodyPr>
          <a:lstStyle/>
          <a:p>
            <a:r>
              <a:rPr lang="en-NZ" sz="2000" b="1" dirty="0">
                <a:solidFill>
                  <a:schemeClr val="bg2">
                    <a:lumMod val="10000"/>
                  </a:schemeClr>
                </a:solidFill>
              </a:rPr>
              <a:t>Extract from within barcode</a:t>
            </a:r>
            <a:endParaRPr lang="en-NZ" sz="2000" dirty="0">
              <a:solidFill>
                <a:schemeClr val="bg2">
                  <a:lumMod val="10000"/>
                </a:schemeClr>
              </a:solidFill>
            </a:endParaRPr>
          </a:p>
          <a:p>
            <a:endParaRPr lang="en-NZ" sz="2000" dirty="0">
              <a:solidFill>
                <a:schemeClr val="bg2">
                  <a:lumMod val="10000"/>
                </a:schemeClr>
              </a:solidFill>
              <a:latin typeface="Arial" panose="020B0604020202020204" pitchFamily="34" charset="0"/>
              <a:cs typeface="Arial" panose="020B0604020202020204" pitchFamily="34" charset="0"/>
            </a:endParaRPr>
          </a:p>
          <a:p>
            <a:r>
              <a:rPr lang="en-NZ" sz="2000" dirty="0">
                <a:solidFill>
                  <a:schemeClr val="bg2">
                    <a:lumMod val="10000"/>
                  </a:schemeClr>
                </a:solidFill>
              </a:rPr>
              <a:t>If your production line uses a single barcode to hold multiple pieces of identifying information (e.g., serial number, asset number, and/or compressor serial), you can use this functionality to extract this information.</a:t>
            </a:r>
          </a:p>
        </p:txBody>
      </p:sp>
      <p:sp>
        <p:nvSpPr>
          <p:cNvPr id="5" name="TextBox 4">
            <a:extLst>
              <a:ext uri="{FF2B5EF4-FFF2-40B4-BE49-F238E27FC236}">
                <a16:creationId xmlns:a16="http://schemas.microsoft.com/office/drawing/2014/main" id="{A590B314-5B0C-D327-250C-CB5352883C26}"/>
              </a:ext>
            </a:extLst>
          </p:cNvPr>
          <p:cNvSpPr txBox="1"/>
          <p:nvPr/>
        </p:nvSpPr>
        <p:spPr>
          <a:xfrm>
            <a:off x="960120" y="5692061"/>
            <a:ext cx="16745281" cy="3170099"/>
          </a:xfrm>
          <a:prstGeom prst="rect">
            <a:avLst/>
          </a:prstGeom>
          <a:noFill/>
        </p:spPr>
        <p:txBody>
          <a:bodyPr wrap="square" rtlCol="0">
            <a:spAutoFit/>
          </a:bodyPr>
          <a:lstStyle/>
          <a:p>
            <a:pPr marL="180000"/>
            <a:r>
              <a:rPr lang="en-NZ" sz="2000" b="1" dirty="0">
                <a:solidFill>
                  <a:schemeClr val="bg2">
                    <a:lumMod val="10000"/>
                  </a:schemeClr>
                </a:solidFill>
              </a:rPr>
              <a:t>Example</a:t>
            </a:r>
            <a:endParaRPr lang="en-NZ" sz="2000" dirty="0">
              <a:solidFill>
                <a:schemeClr val="bg2">
                  <a:lumMod val="10000"/>
                </a:schemeClr>
              </a:solidFill>
            </a:endParaRPr>
          </a:p>
          <a:p>
            <a:pPr marL="180000"/>
            <a:r>
              <a:rPr lang="en-NZ" sz="2000" dirty="0">
                <a:solidFill>
                  <a:schemeClr val="bg2">
                    <a:lumMod val="10000"/>
                  </a:schemeClr>
                </a:solidFill>
              </a:rPr>
              <a:t>The barcode is 10 digits long: BC1</a:t>
            </a:r>
            <a:r>
              <a:rPr lang="en-NZ" sz="2000" b="1" dirty="0">
                <a:solidFill>
                  <a:schemeClr val="bg2">
                    <a:lumMod val="10000"/>
                  </a:schemeClr>
                </a:solidFill>
              </a:rPr>
              <a:t>SN123</a:t>
            </a:r>
            <a:r>
              <a:rPr lang="en-NZ" sz="2000" dirty="0">
                <a:solidFill>
                  <a:schemeClr val="bg2">
                    <a:lumMod val="10000"/>
                  </a:schemeClr>
                </a:solidFill>
              </a:rPr>
              <a:t>88.</a:t>
            </a:r>
          </a:p>
          <a:p>
            <a:pPr marL="180000"/>
            <a:r>
              <a:rPr lang="en-NZ" sz="2000" dirty="0">
                <a:solidFill>
                  <a:schemeClr val="bg2">
                    <a:lumMod val="10000"/>
                  </a:schemeClr>
                </a:solidFill>
              </a:rPr>
              <a:t>It contains the serial number </a:t>
            </a:r>
            <a:r>
              <a:rPr lang="en-NZ" sz="2000" b="1" dirty="0">
                <a:solidFill>
                  <a:schemeClr val="bg2">
                    <a:lumMod val="10000"/>
                  </a:schemeClr>
                </a:solidFill>
              </a:rPr>
              <a:t>SN123</a:t>
            </a:r>
            <a:r>
              <a:rPr lang="en-NZ" sz="2000" dirty="0">
                <a:solidFill>
                  <a:schemeClr val="bg2">
                    <a:lumMod val="10000"/>
                  </a:schemeClr>
                </a:solidFill>
              </a:rPr>
              <a:t>. To successfully extract this value upon barcode scan, please configure:</a:t>
            </a:r>
          </a:p>
          <a:p>
            <a:pPr marL="351450" indent="-171450">
              <a:buFont typeface="Arial" panose="020B0604020202020204" pitchFamily="34" charset="0"/>
              <a:buChar char="•"/>
            </a:pPr>
            <a:r>
              <a:rPr lang="en-NZ" sz="2000" dirty="0">
                <a:solidFill>
                  <a:schemeClr val="bg2">
                    <a:lumMod val="10000"/>
                  </a:schemeClr>
                </a:solidFill>
              </a:rPr>
              <a:t>prefix (if applicable)</a:t>
            </a:r>
            <a:r>
              <a:rPr lang="en-NZ" sz="2000" dirty="0">
                <a:solidFill>
                  <a:srgbClr val="002060"/>
                </a:solidFill>
              </a:rPr>
              <a:t> – </a:t>
            </a:r>
            <a:r>
              <a:rPr lang="en-NZ" sz="2000" b="1" dirty="0">
                <a:solidFill>
                  <a:schemeClr val="bg2">
                    <a:lumMod val="10000"/>
                  </a:schemeClr>
                </a:solidFill>
              </a:rPr>
              <a:t>SN</a:t>
            </a:r>
            <a:r>
              <a:rPr lang="en-NZ" sz="2000" dirty="0">
                <a:solidFill>
                  <a:schemeClr val="bg2">
                    <a:lumMod val="10000"/>
                  </a:schemeClr>
                </a:solidFill>
              </a:rPr>
              <a:t>;</a:t>
            </a:r>
          </a:p>
          <a:p>
            <a:pPr marL="351450" indent="-171450">
              <a:buFont typeface="Arial" panose="020B0604020202020204" pitchFamily="34" charset="0"/>
              <a:buChar char="•"/>
            </a:pPr>
            <a:r>
              <a:rPr lang="en-NZ" sz="2000" dirty="0">
                <a:solidFill>
                  <a:schemeClr val="bg2">
                    <a:lumMod val="10000"/>
                  </a:schemeClr>
                </a:solidFill>
              </a:rPr>
              <a:t>start position</a:t>
            </a:r>
            <a:r>
              <a:rPr lang="en-NZ" sz="2000" dirty="0">
                <a:solidFill>
                  <a:srgbClr val="002060"/>
                </a:solidFill>
              </a:rPr>
              <a:t> – </a:t>
            </a:r>
            <a:r>
              <a:rPr lang="en-NZ" sz="2000" b="1" dirty="0">
                <a:solidFill>
                  <a:schemeClr val="bg2">
                    <a:lumMod val="10000"/>
                  </a:schemeClr>
                </a:solidFill>
              </a:rPr>
              <a:t>4</a:t>
            </a:r>
            <a:r>
              <a:rPr lang="en-NZ" sz="2000" dirty="0">
                <a:solidFill>
                  <a:schemeClr val="bg2">
                    <a:lumMod val="10000"/>
                  </a:schemeClr>
                </a:solidFill>
              </a:rPr>
              <a:t>, for the 4</a:t>
            </a:r>
            <a:r>
              <a:rPr lang="en-NZ" sz="2000" baseline="30000" dirty="0">
                <a:solidFill>
                  <a:schemeClr val="bg2">
                    <a:lumMod val="10000"/>
                  </a:schemeClr>
                </a:solidFill>
              </a:rPr>
              <a:t>th</a:t>
            </a:r>
            <a:r>
              <a:rPr lang="en-NZ" sz="2000" dirty="0">
                <a:solidFill>
                  <a:schemeClr val="bg2">
                    <a:lumMod val="10000"/>
                  </a:schemeClr>
                </a:solidFill>
              </a:rPr>
              <a:t> digit of the barcode;</a:t>
            </a:r>
          </a:p>
          <a:p>
            <a:pPr marL="351450" indent="-171450">
              <a:buFont typeface="Arial" panose="020B0604020202020204" pitchFamily="34" charset="0"/>
              <a:buChar char="•"/>
            </a:pPr>
            <a:r>
              <a:rPr lang="en-NZ" sz="2000" dirty="0">
                <a:solidFill>
                  <a:schemeClr val="bg2">
                    <a:lumMod val="10000"/>
                  </a:schemeClr>
                </a:solidFill>
              </a:rPr>
              <a:t>end position</a:t>
            </a:r>
            <a:r>
              <a:rPr lang="en-NZ" sz="2000" dirty="0">
                <a:solidFill>
                  <a:srgbClr val="002060"/>
                </a:solidFill>
              </a:rPr>
              <a:t> – </a:t>
            </a:r>
            <a:r>
              <a:rPr lang="en-NZ" sz="2000" b="1" dirty="0">
                <a:solidFill>
                  <a:schemeClr val="bg2">
                    <a:lumMod val="10000"/>
                  </a:schemeClr>
                </a:solidFill>
              </a:rPr>
              <a:t>8</a:t>
            </a:r>
            <a:r>
              <a:rPr lang="en-NZ" sz="2000" dirty="0">
                <a:solidFill>
                  <a:schemeClr val="bg2">
                    <a:lumMod val="10000"/>
                  </a:schemeClr>
                </a:solidFill>
              </a:rPr>
              <a:t>, for the 8</a:t>
            </a:r>
            <a:r>
              <a:rPr lang="en-NZ" sz="2000" baseline="30000" dirty="0">
                <a:solidFill>
                  <a:schemeClr val="bg2">
                    <a:lumMod val="10000"/>
                  </a:schemeClr>
                </a:solidFill>
              </a:rPr>
              <a:t>th</a:t>
            </a:r>
            <a:r>
              <a:rPr lang="en-NZ" sz="2000" dirty="0">
                <a:solidFill>
                  <a:schemeClr val="bg2">
                    <a:lumMod val="10000"/>
                  </a:schemeClr>
                </a:solidFill>
              </a:rPr>
              <a:t> digit of the barcode.</a:t>
            </a:r>
          </a:p>
          <a:p>
            <a:pPr marL="351450" indent="-171450">
              <a:buFont typeface="Arial" panose="020B0604020202020204" pitchFamily="34" charset="0"/>
              <a:buChar char="•"/>
            </a:pPr>
            <a:endParaRPr lang="en-NZ" sz="2000" dirty="0">
              <a:solidFill>
                <a:schemeClr val="bg2">
                  <a:lumMod val="10000"/>
                </a:schemeClr>
              </a:solidFill>
              <a:latin typeface="Arial" panose="020B0604020202020204" pitchFamily="34" charset="0"/>
              <a:cs typeface="Arial" panose="020B0604020202020204" pitchFamily="34" charset="0"/>
            </a:endParaRPr>
          </a:p>
          <a:p>
            <a:pPr marL="180000"/>
            <a:endParaRPr lang="en-NZ" sz="2000" dirty="0">
              <a:solidFill>
                <a:schemeClr val="bg2">
                  <a:lumMod val="10000"/>
                </a:schemeClr>
              </a:solidFill>
            </a:endParaRPr>
          </a:p>
          <a:p>
            <a:pPr marL="180000"/>
            <a:r>
              <a:rPr lang="en-NZ" sz="2000" dirty="0">
                <a:solidFill>
                  <a:schemeClr val="bg2">
                    <a:lumMod val="10000"/>
                  </a:schemeClr>
                </a:solidFill>
              </a:rPr>
              <a:t>	This method to extract multiple pieces of information from a single barcode scan can be used even when no lookup value is to be entered 	or when lookup files are not used.</a:t>
            </a:r>
          </a:p>
        </p:txBody>
      </p:sp>
      <p:pic>
        <p:nvPicPr>
          <p:cNvPr id="7" name="Graphic 6" descr="Badge Tick1 outline">
            <a:extLst>
              <a:ext uri="{FF2B5EF4-FFF2-40B4-BE49-F238E27FC236}">
                <a16:creationId xmlns:a16="http://schemas.microsoft.com/office/drawing/2014/main" id="{9EF8E37A-D1A7-9ED4-6366-4787D270383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8805" y="8168228"/>
            <a:ext cx="616227" cy="616227"/>
          </a:xfrm>
          <a:prstGeom prst="rect">
            <a:avLst/>
          </a:prstGeom>
        </p:spPr>
      </p:pic>
    </p:spTree>
    <p:extLst>
      <p:ext uri="{BB962C8B-B14F-4D97-AF65-F5344CB8AC3E}">
        <p14:creationId xmlns:p14="http://schemas.microsoft.com/office/powerpoint/2010/main" val="29602897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Diagonal Corners Rounded 5">
            <a:extLst>
              <a:ext uri="{FF2B5EF4-FFF2-40B4-BE49-F238E27FC236}">
                <a16:creationId xmlns:a16="http://schemas.microsoft.com/office/drawing/2014/main" id="{C5F8DACD-2FB1-779A-9EA5-9C5E70CB5989}"/>
              </a:ext>
            </a:extLst>
          </p:cNvPr>
          <p:cNvSpPr/>
          <p:nvPr/>
        </p:nvSpPr>
        <p:spPr>
          <a:xfrm>
            <a:off x="9963311" y="4374243"/>
            <a:ext cx="7910285" cy="769257"/>
          </a:xfrm>
          <a:prstGeom prst="round2Diag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Rectangle: Diagonal Corners Rounded 4">
            <a:extLst>
              <a:ext uri="{FF2B5EF4-FFF2-40B4-BE49-F238E27FC236}">
                <a16:creationId xmlns:a16="http://schemas.microsoft.com/office/drawing/2014/main" id="{45110E72-2A7C-7D13-4C68-FC39BE150D4F}"/>
              </a:ext>
            </a:extLst>
          </p:cNvPr>
          <p:cNvSpPr/>
          <p:nvPr/>
        </p:nvSpPr>
        <p:spPr>
          <a:xfrm>
            <a:off x="9942286" y="3048000"/>
            <a:ext cx="7910285" cy="769257"/>
          </a:xfrm>
          <a:prstGeom prst="round2DiagRect">
            <a:avLst/>
          </a:prstGeom>
          <a:solidFill>
            <a:srgbClr val="E89A6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object 5">
            <a:extLst>
              <a:ext uri="{FF2B5EF4-FFF2-40B4-BE49-F238E27FC236}">
                <a16:creationId xmlns:a16="http://schemas.microsoft.com/office/drawing/2014/main" id="{BAE6D852-3AB4-E702-D4FB-84BCC3ED82FF}"/>
              </a:ext>
            </a:extLst>
          </p:cNvPr>
          <p:cNvSpPr txBox="1">
            <a:spLocks/>
          </p:cNvSpPr>
          <p:nvPr/>
        </p:nvSpPr>
        <p:spPr>
          <a:xfrm>
            <a:off x="960120" y="815483"/>
            <a:ext cx="13832048" cy="591187"/>
          </a:xfrm>
          <a:prstGeom prst="rect">
            <a:avLst/>
          </a:prstGeom>
        </p:spPr>
        <p:txBody>
          <a:bodyPr vert="horz" wrap="square" lIns="0" tIns="13970" rIns="0" bIns="0" rtlCol="0" anchor="t">
            <a:spAutoFit/>
          </a:bodyPr>
          <a:lstStyle>
            <a:lvl1pPr>
              <a:defRPr sz="3750" b="0" i="0">
                <a:solidFill>
                  <a:schemeClr val="bg1"/>
                </a:solidFill>
                <a:latin typeface="Arial"/>
                <a:ea typeface="+mj-ea"/>
                <a:cs typeface="Arial"/>
              </a:defRPr>
            </a:lvl1pPr>
          </a:lstStyle>
          <a:p>
            <a:pPr marL="12700">
              <a:spcBef>
                <a:spcPts val="110"/>
              </a:spcBef>
            </a:pPr>
            <a:r>
              <a:rPr lang="en-US" b="1" dirty="0">
                <a:solidFill>
                  <a:schemeClr val="tx1"/>
                </a:solidFill>
              </a:rPr>
              <a:t>Update cooler screen – 1 of 5</a:t>
            </a:r>
          </a:p>
        </p:txBody>
      </p:sp>
      <p:pic>
        <p:nvPicPr>
          <p:cNvPr id="3" name="Picture 2">
            <a:extLst>
              <a:ext uri="{FF2B5EF4-FFF2-40B4-BE49-F238E27FC236}">
                <a16:creationId xmlns:a16="http://schemas.microsoft.com/office/drawing/2014/main" id="{8B743DFD-6A14-52FE-AB80-B9C563A81CB5}"/>
              </a:ext>
            </a:extLst>
          </p:cNvPr>
          <p:cNvPicPr>
            <a:picLocks noChangeAspect="1"/>
          </p:cNvPicPr>
          <p:nvPr/>
        </p:nvPicPr>
        <p:blipFill>
          <a:blip r:embed="rId3"/>
          <a:srcRect/>
          <a:stretch/>
        </p:blipFill>
        <p:spPr>
          <a:xfrm>
            <a:off x="960120" y="1524138"/>
            <a:ext cx="8619309" cy="6995384"/>
          </a:xfrm>
          <a:prstGeom prst="rect">
            <a:avLst/>
          </a:prstGeom>
          <a:effectLst>
            <a:outerShdw blurRad="101600" dist="50800" dir="5400000" algn="ctr" rotWithShape="0">
              <a:srgbClr val="000000">
                <a:alpha val="10000"/>
              </a:srgbClr>
            </a:outerShdw>
          </a:effectLst>
        </p:spPr>
      </p:pic>
      <p:sp>
        <p:nvSpPr>
          <p:cNvPr id="4" name="TextBox 3">
            <a:extLst>
              <a:ext uri="{FF2B5EF4-FFF2-40B4-BE49-F238E27FC236}">
                <a16:creationId xmlns:a16="http://schemas.microsoft.com/office/drawing/2014/main" id="{FD342FBC-ADE0-90CF-8B65-261CF36753D7}"/>
              </a:ext>
            </a:extLst>
          </p:cNvPr>
          <p:cNvSpPr txBox="1"/>
          <p:nvPr/>
        </p:nvSpPr>
        <p:spPr>
          <a:xfrm>
            <a:off x="9948796" y="1524138"/>
            <a:ext cx="7918290" cy="5016758"/>
          </a:xfrm>
          <a:prstGeom prst="rect">
            <a:avLst/>
          </a:prstGeom>
          <a:noFill/>
        </p:spPr>
        <p:txBody>
          <a:bodyPr wrap="square" rtlCol="0">
            <a:spAutoFit/>
          </a:bodyPr>
          <a:lstStyle/>
          <a:p>
            <a:r>
              <a:rPr lang="en-NZ" sz="2000" dirty="0">
                <a:solidFill>
                  <a:schemeClr val="bg2">
                    <a:lumMod val="10000"/>
                  </a:schemeClr>
                </a:solidFill>
                <a:latin typeface="Arial" panose="020B0604020202020204" pitchFamily="34" charset="0"/>
                <a:cs typeface="Arial" panose="020B0604020202020204" pitchFamily="34" charset="0"/>
              </a:rPr>
              <a:t>Should the production process require information to be set after the controller has been programmed, or additional information for the equipment is required after the programming process is complete, it can be achieved through </a:t>
            </a:r>
            <a:r>
              <a:rPr lang="en-NZ" sz="2000" b="1" dirty="0">
                <a:solidFill>
                  <a:schemeClr val="bg2">
                    <a:lumMod val="10000"/>
                  </a:schemeClr>
                </a:solidFill>
                <a:latin typeface="Arial" panose="020B0604020202020204" pitchFamily="34" charset="0"/>
                <a:cs typeface="Arial" panose="020B0604020202020204" pitchFamily="34" charset="0"/>
              </a:rPr>
              <a:t>UPDATE COOLER</a:t>
            </a:r>
            <a:r>
              <a:rPr lang="en-NZ" sz="2000" dirty="0">
                <a:solidFill>
                  <a:schemeClr val="bg2">
                    <a:lumMod val="10000"/>
                  </a:schemeClr>
                </a:solidFill>
                <a:latin typeface="Arial" panose="020B0604020202020204" pitchFamily="34" charset="0"/>
                <a:cs typeface="Arial" panose="020B0604020202020204" pitchFamily="34" charset="0"/>
              </a:rPr>
              <a:t> screen.</a:t>
            </a:r>
          </a:p>
          <a:p>
            <a:endParaRPr lang="en-NZ" sz="2000" dirty="0">
              <a:solidFill>
                <a:schemeClr val="bg2">
                  <a:lumMod val="10000"/>
                </a:schemeClr>
              </a:solidFill>
              <a:latin typeface="Arial" panose="020B0604020202020204" pitchFamily="34" charset="0"/>
              <a:cs typeface="Arial" panose="020B0604020202020204" pitchFamily="34" charset="0"/>
            </a:endParaRPr>
          </a:p>
          <a:p>
            <a:pPr marL="180000"/>
            <a:r>
              <a:rPr lang="en-NZ" sz="2000" dirty="0">
                <a:solidFill>
                  <a:schemeClr val="bg2">
                    <a:lumMod val="10000"/>
                  </a:schemeClr>
                </a:solidFill>
                <a:latin typeface="Arial" panose="020B0604020202020204" pitchFamily="34" charset="0"/>
                <a:cs typeface="Arial" panose="020B0604020202020204" pitchFamily="34" charset="0"/>
              </a:rPr>
              <a:t>	Using this feature only updates information held on the 	server. Information held in the controller is NOT affected.</a:t>
            </a:r>
          </a:p>
          <a:p>
            <a:endParaRPr lang="en-NZ" sz="2000" dirty="0">
              <a:solidFill>
                <a:schemeClr val="bg2">
                  <a:lumMod val="10000"/>
                </a:schemeClr>
              </a:solidFill>
              <a:latin typeface="Arial" panose="020B0604020202020204" pitchFamily="34" charset="0"/>
              <a:cs typeface="Arial" panose="020B0604020202020204" pitchFamily="34" charset="0"/>
            </a:endParaRPr>
          </a:p>
          <a:p>
            <a:r>
              <a:rPr lang="en-NZ" sz="2000" b="1" dirty="0">
                <a:solidFill>
                  <a:srgbClr val="3F6EFF"/>
                </a:solidFill>
                <a:latin typeface="Arial" panose="020B0604020202020204" pitchFamily="34" charset="0"/>
                <a:cs typeface="Arial" panose="020B0604020202020204" pitchFamily="34" charset="0"/>
              </a:rPr>
              <a:t>Part 1: enable UPDATE COOLER screen</a:t>
            </a:r>
            <a:br>
              <a:rPr lang="en-NZ" sz="2000" dirty="0">
                <a:solidFill>
                  <a:schemeClr val="bg2">
                    <a:lumMod val="10000"/>
                  </a:schemeClr>
                </a:solidFill>
                <a:latin typeface="Arial" panose="020B0604020202020204" pitchFamily="34" charset="0"/>
                <a:cs typeface="Arial" panose="020B0604020202020204" pitchFamily="34" charset="0"/>
              </a:rPr>
            </a:br>
            <a:endParaRPr lang="en-NZ" sz="2000" dirty="0">
              <a:solidFill>
                <a:schemeClr val="bg2">
                  <a:lumMod val="10000"/>
                </a:schemeClr>
              </a:solidFill>
              <a:latin typeface="Arial" panose="020B0604020202020204" pitchFamily="34" charset="0"/>
              <a:cs typeface="Arial" panose="020B0604020202020204" pitchFamily="34" charset="0"/>
            </a:endParaRPr>
          </a:p>
          <a:p>
            <a:pPr marL="180000"/>
            <a:r>
              <a:rPr lang="en-NZ" sz="2000" dirty="0">
                <a:solidFill>
                  <a:schemeClr val="bg2">
                    <a:lumMod val="10000"/>
                  </a:schemeClr>
                </a:solidFill>
                <a:latin typeface="Arial" panose="020B0604020202020204" pitchFamily="34" charset="0"/>
                <a:cs typeface="Arial" panose="020B0604020202020204" pitchFamily="34" charset="0"/>
              </a:rPr>
              <a:t>	UPDATE COOLER screen is disabled by default.</a:t>
            </a:r>
          </a:p>
          <a:p>
            <a:endParaRPr lang="en-NZ" sz="2000" dirty="0">
              <a:solidFill>
                <a:schemeClr val="bg2">
                  <a:lumMod val="10000"/>
                </a:schemeClr>
              </a:solidFill>
              <a:latin typeface="Arial" panose="020B0604020202020204" pitchFamily="34" charset="0"/>
              <a:cs typeface="Arial" panose="020B0604020202020204" pitchFamily="34" charset="0"/>
            </a:endParaRPr>
          </a:p>
          <a:p>
            <a:r>
              <a:rPr lang="en-NZ" sz="2000" dirty="0">
                <a:solidFill>
                  <a:schemeClr val="bg2">
                    <a:lumMod val="10000"/>
                  </a:schemeClr>
                </a:solidFill>
                <a:latin typeface="Arial" panose="020B0604020202020204" pitchFamily="34" charset="0"/>
                <a:cs typeface="Arial" panose="020B0604020202020204" pitchFamily="34" charset="0"/>
              </a:rPr>
              <a:t>1. In the </a:t>
            </a:r>
            <a:r>
              <a:rPr lang="en-NZ" sz="2000" b="1" dirty="0">
                <a:solidFill>
                  <a:schemeClr val="bg2">
                    <a:lumMod val="10000"/>
                  </a:schemeClr>
                </a:solidFill>
                <a:latin typeface="Arial" panose="020B0604020202020204" pitchFamily="34" charset="0"/>
                <a:cs typeface="Arial" panose="020B0604020202020204" pitchFamily="34" charset="0"/>
              </a:rPr>
              <a:t>APPLICATION</a:t>
            </a:r>
            <a:r>
              <a:rPr lang="en-NZ" sz="2000" dirty="0">
                <a:solidFill>
                  <a:schemeClr val="bg2">
                    <a:lumMod val="10000"/>
                  </a:schemeClr>
                </a:solidFill>
                <a:latin typeface="Arial" panose="020B0604020202020204" pitchFamily="34" charset="0"/>
                <a:cs typeface="Arial" panose="020B0604020202020204" pitchFamily="34" charset="0"/>
              </a:rPr>
              <a:t> submenu, select </a:t>
            </a:r>
            <a:r>
              <a:rPr lang="en-NZ" sz="2000" b="1" dirty="0">
                <a:solidFill>
                  <a:schemeClr val="bg2">
                    <a:lumMod val="10000"/>
                  </a:schemeClr>
                </a:solidFill>
                <a:latin typeface="Arial" panose="020B0604020202020204" pitchFamily="34" charset="0"/>
                <a:cs typeface="Arial" panose="020B0604020202020204" pitchFamily="34" charset="0"/>
              </a:rPr>
              <a:t>SHOW ‘UPDATE COOLER SCREEN’</a:t>
            </a:r>
            <a:r>
              <a:rPr lang="en-NZ" sz="2000" dirty="0">
                <a:solidFill>
                  <a:schemeClr val="bg2">
                    <a:lumMod val="10000"/>
                  </a:schemeClr>
                </a:solidFill>
                <a:latin typeface="Arial" panose="020B0604020202020204" pitchFamily="34" charset="0"/>
                <a:cs typeface="Arial" panose="020B0604020202020204" pitchFamily="34" charset="0"/>
              </a:rPr>
              <a:t> tick box.</a:t>
            </a:r>
          </a:p>
          <a:p>
            <a:endParaRPr lang="en-NZ" sz="2000" dirty="0">
              <a:solidFill>
                <a:schemeClr val="bg2">
                  <a:lumMod val="10000"/>
                </a:schemeClr>
              </a:solidFill>
              <a:latin typeface="Arial" panose="020B0604020202020204" pitchFamily="34" charset="0"/>
              <a:cs typeface="Arial" panose="020B0604020202020204" pitchFamily="34" charset="0"/>
            </a:endParaRPr>
          </a:p>
          <a:p>
            <a:r>
              <a:rPr lang="en-NZ" sz="2000" dirty="0">
                <a:solidFill>
                  <a:schemeClr val="bg2">
                    <a:lumMod val="10000"/>
                  </a:schemeClr>
                </a:solidFill>
                <a:latin typeface="Arial" panose="020B0604020202020204" pitchFamily="34" charset="0"/>
                <a:cs typeface="Arial" panose="020B0604020202020204" pitchFamily="34" charset="0"/>
              </a:rPr>
              <a:t>2. The additional </a:t>
            </a:r>
            <a:r>
              <a:rPr lang="en-NZ" sz="2000" b="1" dirty="0">
                <a:solidFill>
                  <a:schemeClr val="bg2">
                    <a:lumMod val="10000"/>
                  </a:schemeClr>
                </a:solidFill>
                <a:latin typeface="Arial" panose="020B0604020202020204" pitchFamily="34" charset="0"/>
                <a:cs typeface="Arial" panose="020B0604020202020204" pitchFamily="34" charset="0"/>
              </a:rPr>
              <a:t>UPDATE COOLER</a:t>
            </a:r>
            <a:r>
              <a:rPr lang="en-NZ" sz="2000" dirty="0">
                <a:solidFill>
                  <a:schemeClr val="bg2">
                    <a:lumMod val="10000"/>
                  </a:schemeClr>
                </a:solidFill>
                <a:latin typeface="Arial" panose="020B0604020202020204" pitchFamily="34" charset="0"/>
                <a:cs typeface="Arial" panose="020B0604020202020204" pitchFamily="34" charset="0"/>
              </a:rPr>
              <a:t> tab will now be visible.</a:t>
            </a:r>
          </a:p>
        </p:txBody>
      </p:sp>
      <p:pic>
        <p:nvPicPr>
          <p:cNvPr id="7" name="Graphic 6" descr="Badge Tick1 outline">
            <a:extLst>
              <a:ext uri="{FF2B5EF4-FFF2-40B4-BE49-F238E27FC236}">
                <a16:creationId xmlns:a16="http://schemas.microsoft.com/office/drawing/2014/main" id="{159AECBC-5B32-2FF7-7534-2651C92CDBF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91205" y="4450757"/>
            <a:ext cx="616227" cy="616227"/>
          </a:xfrm>
          <a:prstGeom prst="rect">
            <a:avLst/>
          </a:prstGeom>
        </p:spPr>
      </p:pic>
      <p:pic>
        <p:nvPicPr>
          <p:cNvPr id="8" name="Graphic 7" descr="Warning outline">
            <a:extLst>
              <a:ext uri="{FF2B5EF4-FFF2-40B4-BE49-F238E27FC236}">
                <a16:creationId xmlns:a16="http://schemas.microsoft.com/office/drawing/2014/main" id="{E3E5B2EE-8BAE-EC1F-2F67-64C290F3F82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271911" y="3202735"/>
            <a:ext cx="454814" cy="435187"/>
          </a:xfrm>
          <a:prstGeom prst="rect">
            <a:avLst/>
          </a:prstGeom>
        </p:spPr>
      </p:pic>
    </p:spTree>
    <p:extLst>
      <p:ext uri="{BB962C8B-B14F-4D97-AF65-F5344CB8AC3E}">
        <p14:creationId xmlns:p14="http://schemas.microsoft.com/office/powerpoint/2010/main" val="2369602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5">
            <a:extLst>
              <a:ext uri="{FF2B5EF4-FFF2-40B4-BE49-F238E27FC236}">
                <a16:creationId xmlns:a16="http://schemas.microsoft.com/office/drawing/2014/main" id="{BAE6D852-3AB4-E702-D4FB-84BCC3ED82FF}"/>
              </a:ext>
            </a:extLst>
          </p:cNvPr>
          <p:cNvSpPr txBox="1">
            <a:spLocks/>
          </p:cNvSpPr>
          <p:nvPr/>
        </p:nvSpPr>
        <p:spPr>
          <a:xfrm>
            <a:off x="960120" y="815483"/>
            <a:ext cx="13832048" cy="591187"/>
          </a:xfrm>
          <a:prstGeom prst="rect">
            <a:avLst/>
          </a:prstGeom>
        </p:spPr>
        <p:txBody>
          <a:bodyPr vert="horz" wrap="square" lIns="0" tIns="13970" rIns="0" bIns="0" rtlCol="0" anchor="t">
            <a:spAutoFit/>
          </a:bodyPr>
          <a:lstStyle>
            <a:lvl1pPr>
              <a:defRPr sz="3750" b="0" i="0">
                <a:solidFill>
                  <a:schemeClr val="bg1"/>
                </a:solidFill>
                <a:latin typeface="Arial"/>
                <a:ea typeface="+mj-ea"/>
                <a:cs typeface="Arial"/>
              </a:defRPr>
            </a:lvl1pPr>
          </a:lstStyle>
          <a:p>
            <a:pPr marL="12700">
              <a:spcBef>
                <a:spcPts val="110"/>
              </a:spcBef>
            </a:pPr>
            <a:r>
              <a:rPr lang="en-US" b="1" dirty="0">
                <a:solidFill>
                  <a:schemeClr val="tx1"/>
                </a:solidFill>
              </a:rPr>
              <a:t>Introduction - 3 of 4</a:t>
            </a:r>
          </a:p>
        </p:txBody>
      </p:sp>
      <p:graphicFrame>
        <p:nvGraphicFramePr>
          <p:cNvPr id="5" name="Table 4">
            <a:extLst>
              <a:ext uri="{FF2B5EF4-FFF2-40B4-BE49-F238E27FC236}">
                <a16:creationId xmlns:a16="http://schemas.microsoft.com/office/drawing/2014/main" id="{8AF50B5B-A96D-999E-E72A-AC08121FDC55}"/>
              </a:ext>
            </a:extLst>
          </p:cNvPr>
          <p:cNvGraphicFramePr>
            <a:graphicFrameLocks noGrp="1"/>
          </p:cNvGraphicFramePr>
          <p:nvPr>
            <p:extLst>
              <p:ext uri="{D42A27DB-BD31-4B8C-83A1-F6EECF244321}">
                <p14:modId xmlns:p14="http://schemas.microsoft.com/office/powerpoint/2010/main" val="1315859187"/>
              </p:ext>
            </p:extLst>
          </p:nvPr>
        </p:nvGraphicFramePr>
        <p:xfrm>
          <a:off x="960120" y="1652956"/>
          <a:ext cx="16237634" cy="7784229"/>
        </p:xfrm>
        <a:graphic>
          <a:graphicData uri="http://schemas.openxmlformats.org/drawingml/2006/table">
            <a:tbl>
              <a:tblPr/>
              <a:tblGrid>
                <a:gridCol w="529489">
                  <a:extLst>
                    <a:ext uri="{9D8B030D-6E8A-4147-A177-3AD203B41FA5}">
                      <a16:colId xmlns:a16="http://schemas.microsoft.com/office/drawing/2014/main" val="715377032"/>
                    </a:ext>
                  </a:extLst>
                </a:gridCol>
                <a:gridCol w="3178772">
                  <a:extLst>
                    <a:ext uri="{9D8B030D-6E8A-4147-A177-3AD203B41FA5}">
                      <a16:colId xmlns:a16="http://schemas.microsoft.com/office/drawing/2014/main" val="648192653"/>
                    </a:ext>
                  </a:extLst>
                </a:gridCol>
                <a:gridCol w="12529373">
                  <a:extLst>
                    <a:ext uri="{9D8B030D-6E8A-4147-A177-3AD203B41FA5}">
                      <a16:colId xmlns:a16="http://schemas.microsoft.com/office/drawing/2014/main" val="115539948"/>
                    </a:ext>
                  </a:extLst>
                </a:gridCol>
              </a:tblGrid>
              <a:tr h="1485250">
                <a:tc>
                  <a:txBody>
                    <a:bodyPr/>
                    <a:lstStyle/>
                    <a:p>
                      <a:pPr algn="l" fontAlgn="base"/>
                      <a:r>
                        <a:rPr lang="en-US" sz="1800" b="0" i="0" dirty="0">
                          <a:solidFill>
                            <a:srgbClr val="181717"/>
                          </a:solidFill>
                          <a:effectLst/>
                          <a:latin typeface="Arial" panose="020B0604020202020204" pitchFamily="34" charset="0"/>
                        </a:rPr>
                        <a:t>1</a:t>
                      </a:r>
                      <a:r>
                        <a:rPr lang="en-US" sz="1800" b="1" i="0" dirty="0">
                          <a:solidFill>
                            <a:srgbClr val="77787B"/>
                          </a:solidFill>
                          <a:effectLst/>
                          <a:latin typeface="Arial" panose="020B0604020202020204" pitchFamily="34" charset="0"/>
                        </a:rPr>
                        <a:t>​</a:t>
                      </a:r>
                      <a:endParaRPr lang="en-US" sz="1800" b="1" i="0" dirty="0">
                        <a:solidFill>
                          <a:srgbClr val="77787B"/>
                        </a:solidFill>
                        <a:effectLst/>
                      </a:endParaRPr>
                    </a:p>
                  </a:txBody>
                  <a:tcPr>
                    <a:lnL w="6350" cap="flat" cmpd="sng" algn="ctr">
                      <a:solidFill>
                        <a:srgbClr val="D2D2D2"/>
                      </a:solidFill>
                      <a:prstDash val="solid"/>
                      <a:round/>
                      <a:headEnd type="none" w="med" len="med"/>
                      <a:tailEnd type="none" w="med" len="med"/>
                    </a:lnL>
                    <a:lnR w="6350" cap="flat" cmpd="sng" algn="ctr">
                      <a:solidFill>
                        <a:srgbClr val="D2D2D2"/>
                      </a:solidFill>
                      <a:prstDash val="solid"/>
                      <a:round/>
                      <a:headEnd type="none" w="med" len="med"/>
                      <a:tailEnd type="none" w="med" len="med"/>
                    </a:lnR>
                    <a:lnT w="6350" cap="flat" cmpd="sng" algn="ctr">
                      <a:solidFill>
                        <a:srgbClr val="D2D2D2"/>
                      </a:solidFill>
                      <a:prstDash val="solid"/>
                      <a:round/>
                      <a:headEnd type="none" w="med" len="med"/>
                      <a:tailEnd type="none" w="med" len="med"/>
                    </a:lnT>
                    <a:lnB w="6350" cap="flat" cmpd="sng" algn="ctr">
                      <a:solidFill>
                        <a:srgbClr val="D2D2D2"/>
                      </a:solidFill>
                      <a:prstDash val="solid"/>
                      <a:round/>
                      <a:headEnd type="none" w="med" len="med"/>
                      <a:tailEnd type="none" w="med" len="med"/>
                    </a:lnB>
                    <a:solidFill>
                      <a:schemeClr val="accent1">
                        <a:lumMod val="20000"/>
                        <a:lumOff val="80000"/>
                      </a:schemeClr>
                    </a:solidFill>
                  </a:tcPr>
                </a:tc>
                <a:tc>
                  <a:txBody>
                    <a:bodyPr/>
                    <a:lstStyle/>
                    <a:p>
                      <a:pPr algn="l" fontAlgn="base"/>
                      <a:r>
                        <a:rPr lang="en-NZ" sz="1800" b="0" i="0" dirty="0">
                          <a:solidFill>
                            <a:srgbClr val="181717"/>
                          </a:solidFill>
                          <a:effectLst/>
                          <a:latin typeface="Arial" panose="020B0604020202020204" pitchFamily="34" charset="0"/>
                        </a:rPr>
                        <a:t>Controller parameters</a:t>
                      </a:r>
                      <a:r>
                        <a:rPr lang="en-NZ" sz="1800" b="1" i="0" dirty="0">
                          <a:solidFill>
                            <a:srgbClr val="77787B"/>
                          </a:solidFill>
                          <a:effectLst/>
                          <a:latin typeface="Arial" panose="020B0604020202020204" pitchFamily="34" charset="0"/>
                        </a:rPr>
                        <a:t>​</a:t>
                      </a:r>
                      <a:endParaRPr lang="en-NZ" sz="1800" b="1" i="0" dirty="0">
                        <a:solidFill>
                          <a:srgbClr val="77787B"/>
                        </a:solidFill>
                        <a:effectLst/>
                      </a:endParaRPr>
                    </a:p>
                  </a:txBody>
                  <a:tcPr>
                    <a:lnL w="6350" cap="flat" cmpd="sng" algn="ctr">
                      <a:solidFill>
                        <a:srgbClr val="D2D2D2"/>
                      </a:solidFill>
                      <a:prstDash val="solid"/>
                      <a:round/>
                      <a:headEnd type="none" w="med" len="med"/>
                      <a:tailEnd type="none" w="med" len="med"/>
                    </a:lnL>
                    <a:lnR w="6350" cap="flat" cmpd="sng" algn="ctr">
                      <a:solidFill>
                        <a:srgbClr val="D2D2D2"/>
                      </a:solidFill>
                      <a:prstDash val="solid"/>
                      <a:round/>
                      <a:headEnd type="none" w="med" len="med"/>
                      <a:tailEnd type="none" w="med" len="med"/>
                    </a:lnR>
                    <a:lnT w="6350" cap="flat" cmpd="sng" algn="ctr">
                      <a:solidFill>
                        <a:srgbClr val="D2D2D2"/>
                      </a:solidFill>
                      <a:prstDash val="solid"/>
                      <a:round/>
                      <a:headEnd type="none" w="med" len="med"/>
                      <a:tailEnd type="none" w="med" len="med"/>
                    </a:lnT>
                    <a:lnB w="6350" cap="flat" cmpd="sng" algn="ctr">
                      <a:solidFill>
                        <a:srgbClr val="D2D2D2"/>
                      </a:solidFill>
                      <a:prstDash val="solid"/>
                      <a:round/>
                      <a:headEnd type="none" w="med" len="med"/>
                      <a:tailEnd type="none" w="med" len="med"/>
                    </a:lnB>
                    <a:solidFill>
                      <a:schemeClr val="accent1">
                        <a:lumMod val="20000"/>
                        <a:lumOff val="80000"/>
                      </a:schemeClr>
                    </a:solidFill>
                  </a:tcPr>
                </a:tc>
                <a:tc>
                  <a:txBody>
                    <a:bodyPr/>
                    <a:lstStyle/>
                    <a:p>
                      <a:pPr algn="l" fontAlgn="base"/>
                      <a:r>
                        <a:rPr lang="en-NZ" sz="1800" b="0" i="0" dirty="0">
                          <a:solidFill>
                            <a:srgbClr val="181717"/>
                          </a:solidFill>
                          <a:effectLst/>
                          <a:latin typeface="Arial"/>
                        </a:rPr>
                        <a:t>The variables that control the operation and behaviour of the equipment, such as temperature and time. Required to set up the controllers refrigeration algorithm and standby responses, as well as the specific input/output configuration of the controller.</a:t>
                      </a:r>
                      <a:r>
                        <a:rPr lang="en-NZ" sz="1800" b="1" i="0" dirty="0">
                          <a:solidFill>
                            <a:srgbClr val="77787B"/>
                          </a:solidFill>
                          <a:effectLst/>
                          <a:latin typeface="Arial"/>
                        </a:rPr>
                        <a:t>​</a:t>
                      </a:r>
                    </a:p>
                    <a:p>
                      <a:pPr algn="l" fontAlgn="base"/>
                      <a:r>
                        <a:rPr lang="en-NZ" sz="1800" b="0" i="0" dirty="0">
                          <a:solidFill>
                            <a:srgbClr val="181717"/>
                          </a:solidFill>
                          <a:effectLst/>
                          <a:latin typeface="Arial"/>
                        </a:rPr>
                        <a:t>The parameters can be made specific to equipment model and owner allow you to tailor the equipment behaviour to meet your customer’s unique requirements.</a:t>
                      </a:r>
                      <a:r>
                        <a:rPr lang="en-NZ" sz="1800" b="1" i="0" dirty="0">
                          <a:solidFill>
                            <a:srgbClr val="77787B"/>
                          </a:solidFill>
                          <a:effectLst/>
                          <a:latin typeface="Arial"/>
                        </a:rPr>
                        <a:t>​</a:t>
                      </a:r>
                    </a:p>
                  </a:txBody>
                  <a:tcPr>
                    <a:lnL w="6350" cap="flat" cmpd="sng" algn="ctr">
                      <a:solidFill>
                        <a:srgbClr val="D2D2D2"/>
                      </a:solidFill>
                      <a:prstDash val="solid"/>
                      <a:round/>
                      <a:headEnd type="none" w="med" len="med"/>
                      <a:tailEnd type="none" w="med" len="med"/>
                    </a:lnL>
                    <a:lnR w="6350" cap="flat" cmpd="sng" algn="ctr">
                      <a:solidFill>
                        <a:srgbClr val="D2D2D2"/>
                      </a:solidFill>
                      <a:prstDash val="solid"/>
                      <a:round/>
                      <a:headEnd type="none" w="med" len="med"/>
                      <a:tailEnd type="none" w="med" len="med"/>
                    </a:lnR>
                    <a:lnT w="6350" cap="flat" cmpd="sng" algn="ctr">
                      <a:solidFill>
                        <a:srgbClr val="D2D2D2"/>
                      </a:solidFill>
                      <a:prstDash val="solid"/>
                      <a:round/>
                      <a:headEnd type="none" w="med" len="med"/>
                      <a:tailEnd type="none" w="med" len="med"/>
                    </a:lnT>
                    <a:lnB w="6350" cap="flat" cmpd="sng" algn="ctr">
                      <a:solidFill>
                        <a:srgbClr val="D2D2D2"/>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819515293"/>
                  </a:ext>
                </a:extLst>
              </a:tr>
              <a:tr h="1205015">
                <a:tc>
                  <a:txBody>
                    <a:bodyPr/>
                    <a:lstStyle/>
                    <a:p>
                      <a:pPr algn="l" fontAlgn="base"/>
                      <a:r>
                        <a:rPr lang="en-US" sz="1800" b="0" i="0" dirty="0">
                          <a:solidFill>
                            <a:srgbClr val="181717"/>
                          </a:solidFill>
                          <a:effectLst/>
                          <a:latin typeface="Arial" panose="020B0604020202020204" pitchFamily="34" charset="0"/>
                        </a:rPr>
                        <a:t>2</a:t>
                      </a:r>
                      <a:r>
                        <a:rPr lang="en-US" sz="1800" b="0" i="0" dirty="0">
                          <a:solidFill>
                            <a:srgbClr val="77787B"/>
                          </a:solidFill>
                          <a:effectLst/>
                          <a:latin typeface="Arial" panose="020B0604020202020204" pitchFamily="34" charset="0"/>
                        </a:rPr>
                        <a:t>​</a:t>
                      </a:r>
                      <a:endParaRPr lang="en-US" sz="1800" b="0" i="0" dirty="0">
                        <a:solidFill>
                          <a:srgbClr val="77787B"/>
                        </a:solidFill>
                        <a:effectLst/>
                      </a:endParaRPr>
                    </a:p>
                  </a:txBody>
                  <a:tcPr>
                    <a:lnL w="6350" cap="flat" cmpd="sng" algn="ctr">
                      <a:solidFill>
                        <a:srgbClr val="D2D2D2"/>
                      </a:solidFill>
                      <a:prstDash val="solid"/>
                      <a:round/>
                      <a:headEnd type="none" w="med" len="med"/>
                      <a:tailEnd type="none" w="med" len="med"/>
                    </a:lnL>
                    <a:lnR w="6350" cap="flat" cmpd="sng" algn="ctr">
                      <a:solidFill>
                        <a:srgbClr val="D2D2D2"/>
                      </a:solidFill>
                      <a:prstDash val="solid"/>
                      <a:round/>
                      <a:headEnd type="none" w="med" len="med"/>
                      <a:tailEnd type="none" w="med" len="med"/>
                    </a:lnR>
                    <a:lnT w="6350" cap="flat" cmpd="sng" algn="ctr">
                      <a:solidFill>
                        <a:srgbClr val="D2D2D2"/>
                      </a:solidFill>
                      <a:prstDash val="solid"/>
                      <a:round/>
                      <a:headEnd type="none" w="med" len="med"/>
                      <a:tailEnd type="none" w="med" len="med"/>
                    </a:lnT>
                    <a:lnB w="6350" cap="flat" cmpd="sng" algn="ctr">
                      <a:solidFill>
                        <a:srgbClr val="D2D2D2"/>
                      </a:solidFill>
                      <a:prstDash val="solid"/>
                      <a:round/>
                      <a:headEnd type="none" w="med" len="med"/>
                      <a:tailEnd type="none" w="med" len="med"/>
                    </a:lnB>
                    <a:solidFill>
                      <a:schemeClr val="accent1">
                        <a:lumMod val="40000"/>
                        <a:lumOff val="60000"/>
                      </a:schemeClr>
                    </a:solidFill>
                  </a:tcPr>
                </a:tc>
                <a:tc>
                  <a:txBody>
                    <a:bodyPr/>
                    <a:lstStyle/>
                    <a:p>
                      <a:pPr algn="l" fontAlgn="base"/>
                      <a:r>
                        <a:rPr lang="en-NZ" sz="1800" b="0" i="0" dirty="0">
                          <a:solidFill>
                            <a:srgbClr val="181717"/>
                          </a:solidFill>
                          <a:effectLst/>
                          <a:latin typeface="Arial" panose="020B0604020202020204" pitchFamily="34" charset="0"/>
                        </a:rPr>
                        <a:t>Controller firmware</a:t>
                      </a:r>
                      <a:r>
                        <a:rPr lang="en-NZ" sz="1800" b="0" i="0" dirty="0">
                          <a:solidFill>
                            <a:srgbClr val="77787B"/>
                          </a:solidFill>
                          <a:effectLst/>
                          <a:latin typeface="Arial" panose="020B0604020202020204" pitchFamily="34" charset="0"/>
                        </a:rPr>
                        <a:t>​</a:t>
                      </a:r>
                      <a:endParaRPr lang="en-NZ" sz="1800" b="0" i="0" dirty="0">
                        <a:solidFill>
                          <a:srgbClr val="77787B"/>
                        </a:solidFill>
                        <a:effectLst/>
                      </a:endParaRPr>
                    </a:p>
                  </a:txBody>
                  <a:tcPr>
                    <a:lnL w="6350" cap="flat" cmpd="sng" algn="ctr">
                      <a:solidFill>
                        <a:srgbClr val="D2D2D2"/>
                      </a:solidFill>
                      <a:prstDash val="solid"/>
                      <a:round/>
                      <a:headEnd type="none" w="med" len="med"/>
                      <a:tailEnd type="none" w="med" len="med"/>
                    </a:lnL>
                    <a:lnR w="6350" cap="flat" cmpd="sng" algn="ctr">
                      <a:solidFill>
                        <a:srgbClr val="D2D2D2"/>
                      </a:solidFill>
                      <a:prstDash val="solid"/>
                      <a:round/>
                      <a:headEnd type="none" w="med" len="med"/>
                      <a:tailEnd type="none" w="med" len="med"/>
                    </a:lnR>
                    <a:lnT w="6350" cap="flat" cmpd="sng" algn="ctr">
                      <a:solidFill>
                        <a:srgbClr val="D2D2D2"/>
                      </a:solidFill>
                      <a:prstDash val="solid"/>
                      <a:round/>
                      <a:headEnd type="none" w="med" len="med"/>
                      <a:tailEnd type="none" w="med" len="med"/>
                    </a:lnT>
                    <a:lnB w="6350" cap="flat" cmpd="sng" algn="ctr">
                      <a:solidFill>
                        <a:srgbClr val="D2D2D2"/>
                      </a:solidFill>
                      <a:prstDash val="solid"/>
                      <a:round/>
                      <a:headEnd type="none" w="med" len="med"/>
                      <a:tailEnd type="none" w="med" len="med"/>
                    </a:lnB>
                    <a:solidFill>
                      <a:schemeClr val="accent1">
                        <a:lumMod val="40000"/>
                        <a:lumOff val="60000"/>
                      </a:schemeClr>
                    </a:solidFill>
                  </a:tcPr>
                </a:tc>
                <a:tc>
                  <a:txBody>
                    <a:bodyPr/>
                    <a:lstStyle/>
                    <a:p>
                      <a:pPr algn="l" fontAlgn="base"/>
                      <a:r>
                        <a:rPr lang="en-NZ" sz="1800" b="0" i="0" dirty="0">
                          <a:solidFill>
                            <a:srgbClr val="181717"/>
                          </a:solidFill>
                          <a:effectLst/>
                          <a:latin typeface="Arial" panose="020B0604020202020204" pitchFamily="34" charset="0"/>
                        </a:rPr>
                        <a:t>The version of the embedded software that controls the operation of the equipment and what features will be available in the controller.</a:t>
                      </a:r>
                      <a:r>
                        <a:rPr lang="en-NZ" sz="1800" b="0" i="0" dirty="0">
                          <a:solidFill>
                            <a:srgbClr val="77787B"/>
                          </a:solidFill>
                          <a:effectLst/>
                          <a:latin typeface="Arial" panose="020B0604020202020204" pitchFamily="34" charset="0"/>
                        </a:rPr>
                        <a:t>​</a:t>
                      </a:r>
                    </a:p>
                    <a:p>
                      <a:pPr algn="l" fontAlgn="base"/>
                      <a:endParaRPr lang="en-NZ" sz="1800" b="0" i="0" dirty="0">
                        <a:solidFill>
                          <a:srgbClr val="77787B"/>
                        </a:solidFill>
                        <a:effectLst/>
                      </a:endParaRPr>
                    </a:p>
                    <a:p>
                      <a:pPr algn="l" fontAlgn="base"/>
                      <a:r>
                        <a:rPr lang="en-NZ" sz="1800" b="0" i="0" dirty="0">
                          <a:solidFill>
                            <a:srgbClr val="181717"/>
                          </a:solidFill>
                          <a:effectLst/>
                          <a:latin typeface="Arial" panose="020B0604020202020204" pitchFamily="34" charset="0"/>
                        </a:rPr>
                        <a:t>Enables the use of versions that are specific to types of equipment by upgrading or downgrading versions to match requirements.</a:t>
                      </a:r>
                      <a:r>
                        <a:rPr lang="en-NZ" sz="1800" b="0" i="0" dirty="0">
                          <a:solidFill>
                            <a:srgbClr val="77787B"/>
                          </a:solidFill>
                          <a:effectLst/>
                          <a:latin typeface="Arial" panose="020B0604020202020204" pitchFamily="34" charset="0"/>
                        </a:rPr>
                        <a:t>​</a:t>
                      </a:r>
                      <a:endParaRPr lang="en-NZ" sz="1800" b="0" i="0" dirty="0">
                        <a:solidFill>
                          <a:srgbClr val="77787B"/>
                        </a:solidFill>
                        <a:effectLst/>
                      </a:endParaRPr>
                    </a:p>
                  </a:txBody>
                  <a:tcPr>
                    <a:lnL w="6350" cap="flat" cmpd="sng" algn="ctr">
                      <a:solidFill>
                        <a:srgbClr val="D2D2D2"/>
                      </a:solidFill>
                      <a:prstDash val="solid"/>
                      <a:round/>
                      <a:headEnd type="none" w="med" len="med"/>
                      <a:tailEnd type="none" w="med" len="med"/>
                    </a:lnL>
                    <a:lnR w="6350" cap="flat" cmpd="sng" algn="ctr">
                      <a:solidFill>
                        <a:srgbClr val="D2D2D2"/>
                      </a:solidFill>
                      <a:prstDash val="solid"/>
                      <a:round/>
                      <a:headEnd type="none" w="med" len="med"/>
                      <a:tailEnd type="none" w="med" len="med"/>
                    </a:lnR>
                    <a:lnT w="6350" cap="flat" cmpd="sng" algn="ctr">
                      <a:solidFill>
                        <a:srgbClr val="D2D2D2"/>
                      </a:solidFill>
                      <a:prstDash val="solid"/>
                      <a:round/>
                      <a:headEnd type="none" w="med" len="med"/>
                      <a:tailEnd type="none" w="med" len="med"/>
                    </a:lnT>
                    <a:lnB w="6350" cap="flat" cmpd="sng" algn="ctr">
                      <a:solidFill>
                        <a:srgbClr val="D2D2D2"/>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20046856"/>
                  </a:ext>
                </a:extLst>
              </a:tr>
              <a:tr h="1205015">
                <a:tc>
                  <a:txBody>
                    <a:bodyPr/>
                    <a:lstStyle/>
                    <a:p>
                      <a:pPr algn="l" fontAlgn="base"/>
                      <a:r>
                        <a:rPr lang="en-US" sz="1800" b="0" i="0" dirty="0">
                          <a:solidFill>
                            <a:srgbClr val="181717"/>
                          </a:solidFill>
                          <a:effectLst/>
                          <a:latin typeface="Arial"/>
                        </a:rPr>
                        <a:t>3</a:t>
                      </a:r>
                      <a:r>
                        <a:rPr lang="en-US" sz="1800" b="0" i="0" dirty="0">
                          <a:solidFill>
                            <a:srgbClr val="77787B"/>
                          </a:solidFill>
                          <a:effectLst/>
                          <a:latin typeface="Arial"/>
                        </a:rPr>
                        <a:t>​</a:t>
                      </a:r>
                    </a:p>
                  </a:txBody>
                  <a:tcPr>
                    <a:lnL w="6350" cap="flat" cmpd="sng" algn="ctr">
                      <a:solidFill>
                        <a:srgbClr val="D2D2D2"/>
                      </a:solidFill>
                      <a:prstDash val="solid"/>
                      <a:round/>
                      <a:headEnd type="none" w="med" len="med"/>
                      <a:tailEnd type="none" w="med" len="med"/>
                    </a:lnL>
                    <a:lnR w="6350" cap="flat" cmpd="sng" algn="ctr">
                      <a:solidFill>
                        <a:srgbClr val="D2D2D2"/>
                      </a:solidFill>
                      <a:prstDash val="solid"/>
                      <a:round/>
                      <a:headEnd type="none" w="med" len="med"/>
                      <a:tailEnd type="none" w="med" len="med"/>
                    </a:lnR>
                    <a:lnT w="6350" cap="flat" cmpd="sng" algn="ctr">
                      <a:solidFill>
                        <a:srgbClr val="D2D2D2"/>
                      </a:solidFill>
                      <a:prstDash val="solid"/>
                      <a:round/>
                      <a:headEnd type="none" w="med" len="med"/>
                      <a:tailEnd type="none" w="med" len="med"/>
                    </a:lnT>
                    <a:lnB w="6350" cap="flat" cmpd="sng" algn="ctr">
                      <a:solidFill>
                        <a:srgbClr val="D2D2D2"/>
                      </a:solidFill>
                      <a:prstDash val="solid"/>
                      <a:round/>
                      <a:headEnd type="none" w="med" len="med"/>
                      <a:tailEnd type="none" w="med" len="med"/>
                    </a:lnB>
                    <a:solidFill>
                      <a:schemeClr val="accent1">
                        <a:lumMod val="20000"/>
                        <a:lumOff val="80000"/>
                      </a:schemeClr>
                    </a:solidFill>
                  </a:tcPr>
                </a:tc>
                <a:tc>
                  <a:txBody>
                    <a:bodyPr/>
                    <a:lstStyle/>
                    <a:p>
                      <a:pPr algn="l" fontAlgn="base"/>
                      <a:r>
                        <a:rPr lang="en-NZ" sz="1800" b="0" i="0" dirty="0">
                          <a:solidFill>
                            <a:srgbClr val="181717"/>
                          </a:solidFill>
                          <a:effectLst/>
                          <a:latin typeface="Arial"/>
                        </a:rPr>
                        <a:t>Equipment model</a:t>
                      </a:r>
                      <a:r>
                        <a:rPr lang="en-NZ" sz="1800" b="0" i="0" dirty="0">
                          <a:solidFill>
                            <a:srgbClr val="77787B"/>
                          </a:solidFill>
                          <a:effectLst/>
                          <a:latin typeface="Arial"/>
                        </a:rPr>
                        <a:t>​</a:t>
                      </a:r>
                    </a:p>
                  </a:txBody>
                  <a:tcPr>
                    <a:lnL w="6350" cap="flat" cmpd="sng" algn="ctr">
                      <a:solidFill>
                        <a:srgbClr val="D2D2D2"/>
                      </a:solidFill>
                      <a:prstDash val="solid"/>
                      <a:round/>
                      <a:headEnd type="none" w="med" len="med"/>
                      <a:tailEnd type="none" w="med" len="med"/>
                    </a:lnL>
                    <a:lnR w="6350" cap="flat" cmpd="sng" algn="ctr">
                      <a:solidFill>
                        <a:srgbClr val="D2D2D2"/>
                      </a:solidFill>
                      <a:prstDash val="solid"/>
                      <a:round/>
                      <a:headEnd type="none" w="med" len="med"/>
                      <a:tailEnd type="none" w="med" len="med"/>
                    </a:lnR>
                    <a:lnT w="6350" cap="flat" cmpd="sng" algn="ctr">
                      <a:solidFill>
                        <a:srgbClr val="D2D2D2"/>
                      </a:solidFill>
                      <a:prstDash val="solid"/>
                      <a:round/>
                      <a:headEnd type="none" w="med" len="med"/>
                      <a:tailEnd type="none" w="med" len="med"/>
                    </a:lnT>
                    <a:lnB w="6350" cap="flat" cmpd="sng" algn="ctr">
                      <a:solidFill>
                        <a:srgbClr val="D2D2D2"/>
                      </a:solidFill>
                      <a:prstDash val="solid"/>
                      <a:round/>
                      <a:headEnd type="none" w="med" len="med"/>
                      <a:tailEnd type="none" w="med" len="med"/>
                    </a:lnB>
                    <a:solidFill>
                      <a:schemeClr val="accent1">
                        <a:lumMod val="20000"/>
                        <a:lumOff val="80000"/>
                      </a:schemeClr>
                    </a:solidFill>
                  </a:tcPr>
                </a:tc>
                <a:tc>
                  <a:txBody>
                    <a:bodyPr/>
                    <a:lstStyle/>
                    <a:p>
                      <a:pPr algn="l" fontAlgn="base"/>
                      <a:r>
                        <a:rPr lang="en-NZ" sz="1800" b="0" i="0" dirty="0">
                          <a:solidFill>
                            <a:srgbClr val="181717"/>
                          </a:solidFill>
                          <a:effectLst/>
                          <a:latin typeface="Arial" panose="020B0604020202020204" pitchFamily="34" charset="0"/>
                        </a:rPr>
                        <a:t>The equipment model information is used to populate several other fields related to the unique performance of each variant. Enables service technicians and equipment manufacturers to control factory versions that can be restored if necessary. Allows owners to filter information based on equipment model, and used by automated fault detection algorithms that depend on equipment type, size, etc.</a:t>
                      </a:r>
                      <a:r>
                        <a:rPr lang="en-NZ" sz="1800" b="0" i="0" dirty="0">
                          <a:solidFill>
                            <a:srgbClr val="77787B"/>
                          </a:solidFill>
                          <a:effectLst/>
                          <a:latin typeface="Arial" panose="020B0604020202020204" pitchFamily="34" charset="0"/>
                        </a:rPr>
                        <a:t>​</a:t>
                      </a:r>
                      <a:endParaRPr lang="en-NZ" sz="1800" b="0" i="0" dirty="0">
                        <a:solidFill>
                          <a:srgbClr val="77787B"/>
                        </a:solidFill>
                        <a:effectLst/>
                      </a:endParaRPr>
                    </a:p>
                  </a:txBody>
                  <a:tcPr>
                    <a:lnL w="6350" cap="flat" cmpd="sng" algn="ctr">
                      <a:solidFill>
                        <a:srgbClr val="D2D2D2"/>
                      </a:solidFill>
                      <a:prstDash val="solid"/>
                      <a:round/>
                      <a:headEnd type="none" w="med" len="med"/>
                      <a:tailEnd type="none" w="med" len="med"/>
                    </a:lnL>
                    <a:lnR w="6350" cap="flat" cmpd="sng" algn="ctr">
                      <a:solidFill>
                        <a:srgbClr val="D2D2D2"/>
                      </a:solidFill>
                      <a:prstDash val="solid"/>
                      <a:round/>
                      <a:headEnd type="none" w="med" len="med"/>
                      <a:tailEnd type="none" w="med" len="med"/>
                    </a:lnR>
                    <a:lnT w="6350" cap="flat" cmpd="sng" algn="ctr">
                      <a:solidFill>
                        <a:srgbClr val="D2D2D2"/>
                      </a:solidFill>
                      <a:prstDash val="solid"/>
                      <a:round/>
                      <a:headEnd type="none" w="med" len="med"/>
                      <a:tailEnd type="none" w="med" len="med"/>
                    </a:lnT>
                    <a:lnB w="6350" cap="flat" cmpd="sng" algn="ctr">
                      <a:solidFill>
                        <a:srgbClr val="D2D2D2"/>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749055509"/>
                  </a:ext>
                </a:extLst>
              </a:tr>
              <a:tr h="940659">
                <a:tc>
                  <a:txBody>
                    <a:bodyPr/>
                    <a:lstStyle/>
                    <a:p>
                      <a:pPr algn="l" fontAlgn="base"/>
                      <a:r>
                        <a:rPr lang="en-US" sz="1800" b="0" i="0" dirty="0">
                          <a:solidFill>
                            <a:srgbClr val="181717"/>
                          </a:solidFill>
                          <a:effectLst/>
                          <a:latin typeface="Arial" panose="020B0604020202020204" pitchFamily="34" charset="0"/>
                        </a:rPr>
                        <a:t>4</a:t>
                      </a:r>
                      <a:r>
                        <a:rPr lang="en-US" sz="1800" b="0" i="0" dirty="0">
                          <a:solidFill>
                            <a:srgbClr val="77787B"/>
                          </a:solidFill>
                          <a:effectLst/>
                          <a:latin typeface="Arial" panose="020B0604020202020204" pitchFamily="34" charset="0"/>
                        </a:rPr>
                        <a:t>​</a:t>
                      </a:r>
                      <a:endParaRPr lang="en-US" sz="1800" b="0" i="0" dirty="0">
                        <a:solidFill>
                          <a:srgbClr val="77787B"/>
                        </a:solidFill>
                        <a:effectLst/>
                      </a:endParaRPr>
                    </a:p>
                  </a:txBody>
                  <a:tcPr>
                    <a:lnL w="6350" cap="flat" cmpd="sng" algn="ctr">
                      <a:solidFill>
                        <a:srgbClr val="D2D2D2"/>
                      </a:solidFill>
                      <a:prstDash val="solid"/>
                      <a:round/>
                      <a:headEnd type="none" w="med" len="med"/>
                      <a:tailEnd type="none" w="med" len="med"/>
                    </a:lnL>
                    <a:lnR w="6350" cap="flat" cmpd="sng" algn="ctr">
                      <a:solidFill>
                        <a:srgbClr val="D2D2D2"/>
                      </a:solidFill>
                      <a:prstDash val="solid"/>
                      <a:round/>
                      <a:headEnd type="none" w="med" len="med"/>
                      <a:tailEnd type="none" w="med" len="med"/>
                    </a:lnR>
                    <a:lnT w="6350" cap="flat" cmpd="sng" algn="ctr">
                      <a:solidFill>
                        <a:srgbClr val="D2D2D2"/>
                      </a:solidFill>
                      <a:prstDash val="solid"/>
                      <a:round/>
                      <a:headEnd type="none" w="med" len="med"/>
                      <a:tailEnd type="none" w="med" len="med"/>
                    </a:lnT>
                    <a:lnB w="6350" cap="flat" cmpd="sng" algn="ctr">
                      <a:solidFill>
                        <a:srgbClr val="D2D2D2"/>
                      </a:solidFill>
                      <a:prstDash val="solid"/>
                      <a:round/>
                      <a:headEnd type="none" w="med" len="med"/>
                      <a:tailEnd type="none" w="med" len="med"/>
                    </a:lnB>
                    <a:solidFill>
                      <a:schemeClr val="accent1">
                        <a:lumMod val="40000"/>
                        <a:lumOff val="60000"/>
                      </a:schemeClr>
                    </a:solidFill>
                  </a:tcPr>
                </a:tc>
                <a:tc>
                  <a:txBody>
                    <a:bodyPr/>
                    <a:lstStyle/>
                    <a:p>
                      <a:pPr algn="l" fontAlgn="base"/>
                      <a:r>
                        <a:rPr lang="en-NZ" sz="1800" b="0" i="0" dirty="0">
                          <a:solidFill>
                            <a:srgbClr val="181717"/>
                          </a:solidFill>
                          <a:effectLst/>
                          <a:latin typeface="Arial" panose="020B0604020202020204" pitchFamily="34" charset="0"/>
                        </a:rPr>
                        <a:t>Equipment serial number</a:t>
                      </a:r>
                      <a:r>
                        <a:rPr lang="en-NZ" sz="1800" b="0" i="0" dirty="0">
                          <a:solidFill>
                            <a:srgbClr val="77787B"/>
                          </a:solidFill>
                          <a:effectLst/>
                          <a:latin typeface="Arial" panose="020B0604020202020204" pitchFamily="34" charset="0"/>
                        </a:rPr>
                        <a:t>​</a:t>
                      </a:r>
                      <a:endParaRPr lang="en-NZ" sz="1800" b="0" i="0" dirty="0">
                        <a:solidFill>
                          <a:srgbClr val="77787B"/>
                        </a:solidFill>
                        <a:effectLst/>
                      </a:endParaRPr>
                    </a:p>
                  </a:txBody>
                  <a:tcPr>
                    <a:lnL w="6350" cap="flat" cmpd="sng" algn="ctr">
                      <a:solidFill>
                        <a:srgbClr val="D2D2D2"/>
                      </a:solidFill>
                      <a:prstDash val="solid"/>
                      <a:round/>
                      <a:headEnd type="none" w="med" len="med"/>
                      <a:tailEnd type="none" w="med" len="med"/>
                    </a:lnL>
                    <a:lnR w="6350" cap="flat" cmpd="sng" algn="ctr">
                      <a:solidFill>
                        <a:srgbClr val="D2D2D2"/>
                      </a:solidFill>
                      <a:prstDash val="solid"/>
                      <a:round/>
                      <a:headEnd type="none" w="med" len="med"/>
                      <a:tailEnd type="none" w="med" len="med"/>
                    </a:lnR>
                    <a:lnT w="6350" cap="flat" cmpd="sng" algn="ctr">
                      <a:solidFill>
                        <a:srgbClr val="D2D2D2"/>
                      </a:solidFill>
                      <a:prstDash val="solid"/>
                      <a:round/>
                      <a:headEnd type="none" w="med" len="med"/>
                      <a:tailEnd type="none" w="med" len="med"/>
                    </a:lnT>
                    <a:lnB w="6350" cap="flat" cmpd="sng" algn="ctr">
                      <a:solidFill>
                        <a:srgbClr val="D2D2D2"/>
                      </a:solidFill>
                      <a:prstDash val="solid"/>
                      <a:round/>
                      <a:headEnd type="none" w="med" len="med"/>
                      <a:tailEnd type="none" w="med" len="med"/>
                    </a:lnB>
                    <a:solidFill>
                      <a:schemeClr val="accent1">
                        <a:lumMod val="40000"/>
                        <a:lumOff val="60000"/>
                      </a:schemeClr>
                    </a:solidFill>
                  </a:tcPr>
                </a:tc>
                <a:tc>
                  <a:txBody>
                    <a:bodyPr/>
                    <a:lstStyle/>
                    <a:p>
                      <a:pPr algn="l" fontAlgn="base"/>
                      <a:r>
                        <a:rPr lang="en-NZ" sz="1800" b="0" i="0" dirty="0">
                          <a:solidFill>
                            <a:srgbClr val="181717"/>
                          </a:solidFill>
                          <a:effectLst/>
                          <a:latin typeface="Arial" panose="020B0604020202020204" pitchFamily="34" charset="0"/>
                        </a:rPr>
                        <a:t>The equipment serial number records equipment information into the controller, which is used for tracking and recording purposes, or often used as a unique identifier for each equipment unit. The value set at time of programming, although optional, is written into the controller.</a:t>
                      </a:r>
                      <a:r>
                        <a:rPr lang="en-NZ" sz="1800" b="0" i="0" dirty="0">
                          <a:solidFill>
                            <a:srgbClr val="77787B"/>
                          </a:solidFill>
                          <a:effectLst/>
                          <a:latin typeface="Arial" panose="020B0604020202020204" pitchFamily="34" charset="0"/>
                        </a:rPr>
                        <a:t>​</a:t>
                      </a:r>
                      <a:endParaRPr lang="en-NZ" sz="1800" b="0" i="0" dirty="0">
                        <a:solidFill>
                          <a:srgbClr val="77787B"/>
                        </a:solidFill>
                        <a:effectLst/>
                      </a:endParaRPr>
                    </a:p>
                  </a:txBody>
                  <a:tcPr>
                    <a:lnL w="6350" cap="flat" cmpd="sng" algn="ctr">
                      <a:solidFill>
                        <a:srgbClr val="D2D2D2"/>
                      </a:solidFill>
                      <a:prstDash val="solid"/>
                      <a:round/>
                      <a:headEnd type="none" w="med" len="med"/>
                      <a:tailEnd type="none" w="med" len="med"/>
                    </a:lnL>
                    <a:lnR w="6350" cap="flat" cmpd="sng" algn="ctr">
                      <a:solidFill>
                        <a:srgbClr val="D2D2D2"/>
                      </a:solidFill>
                      <a:prstDash val="solid"/>
                      <a:round/>
                      <a:headEnd type="none" w="med" len="med"/>
                      <a:tailEnd type="none" w="med" len="med"/>
                    </a:lnR>
                    <a:lnT w="6350" cap="flat" cmpd="sng" algn="ctr">
                      <a:solidFill>
                        <a:srgbClr val="D2D2D2"/>
                      </a:solidFill>
                      <a:prstDash val="solid"/>
                      <a:round/>
                      <a:headEnd type="none" w="med" len="med"/>
                      <a:tailEnd type="none" w="med" len="med"/>
                    </a:lnT>
                    <a:lnB w="6350" cap="flat" cmpd="sng" algn="ctr">
                      <a:solidFill>
                        <a:srgbClr val="D2D2D2"/>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4125900473"/>
                  </a:ext>
                </a:extLst>
              </a:tr>
              <a:tr h="1205015">
                <a:tc>
                  <a:txBody>
                    <a:bodyPr/>
                    <a:lstStyle/>
                    <a:p>
                      <a:pPr algn="l" fontAlgn="base"/>
                      <a:r>
                        <a:rPr lang="en-US" sz="1800" b="0" i="0" dirty="0">
                          <a:solidFill>
                            <a:srgbClr val="181717"/>
                          </a:solidFill>
                          <a:effectLst/>
                          <a:latin typeface="Arial"/>
                        </a:rPr>
                        <a:t>5</a:t>
                      </a:r>
                      <a:r>
                        <a:rPr lang="en-US" sz="1800" b="0" i="0" dirty="0">
                          <a:solidFill>
                            <a:srgbClr val="77787B"/>
                          </a:solidFill>
                          <a:effectLst/>
                          <a:latin typeface="Arial"/>
                        </a:rPr>
                        <a:t>​</a:t>
                      </a:r>
                    </a:p>
                  </a:txBody>
                  <a:tcPr>
                    <a:lnL w="6350" cap="flat" cmpd="sng" algn="ctr">
                      <a:solidFill>
                        <a:srgbClr val="D2D2D2"/>
                      </a:solidFill>
                      <a:prstDash val="solid"/>
                      <a:round/>
                      <a:headEnd type="none" w="med" len="med"/>
                      <a:tailEnd type="none" w="med" len="med"/>
                    </a:lnL>
                    <a:lnR w="6350" cap="flat" cmpd="sng" algn="ctr">
                      <a:solidFill>
                        <a:srgbClr val="D2D2D2"/>
                      </a:solidFill>
                      <a:prstDash val="solid"/>
                      <a:round/>
                      <a:headEnd type="none" w="med" len="med"/>
                      <a:tailEnd type="none" w="med" len="med"/>
                    </a:lnR>
                    <a:lnT w="6350" cap="flat" cmpd="sng" algn="ctr">
                      <a:solidFill>
                        <a:srgbClr val="D2D2D2"/>
                      </a:solidFill>
                      <a:prstDash val="solid"/>
                      <a:round/>
                      <a:headEnd type="none" w="med" len="med"/>
                      <a:tailEnd type="none" w="med" len="med"/>
                    </a:lnT>
                    <a:lnB w="6350" cap="flat" cmpd="sng" algn="ctr">
                      <a:solidFill>
                        <a:srgbClr val="D2D2D2"/>
                      </a:solidFill>
                      <a:prstDash val="solid"/>
                      <a:round/>
                      <a:headEnd type="none" w="med" len="med"/>
                      <a:tailEnd type="none" w="med" len="med"/>
                    </a:lnB>
                    <a:solidFill>
                      <a:schemeClr val="accent1">
                        <a:lumMod val="20000"/>
                        <a:lumOff val="80000"/>
                      </a:schemeClr>
                    </a:solidFill>
                  </a:tcPr>
                </a:tc>
                <a:tc>
                  <a:txBody>
                    <a:bodyPr/>
                    <a:lstStyle/>
                    <a:p>
                      <a:pPr algn="l" fontAlgn="base"/>
                      <a:r>
                        <a:rPr lang="en-NZ" sz="1800" b="0" i="0" dirty="0">
                          <a:solidFill>
                            <a:srgbClr val="181717"/>
                          </a:solidFill>
                          <a:effectLst/>
                          <a:latin typeface="Arial" panose="020B0604020202020204" pitchFamily="34" charset="0"/>
                        </a:rPr>
                        <a:t>IDs: manufacturer, owner (bottler) </a:t>
                      </a:r>
                      <a:r>
                        <a:rPr lang="en-NZ" sz="1800" b="0" i="0" dirty="0">
                          <a:solidFill>
                            <a:srgbClr val="77787B"/>
                          </a:solidFill>
                          <a:effectLst/>
                          <a:latin typeface="Arial" panose="020B0604020202020204" pitchFamily="34" charset="0"/>
                        </a:rPr>
                        <a:t>​</a:t>
                      </a:r>
                      <a:r>
                        <a:rPr lang="en-NZ" sz="1800" b="0" i="0" dirty="0">
                          <a:solidFill>
                            <a:srgbClr val="181717"/>
                          </a:solidFill>
                          <a:effectLst/>
                          <a:latin typeface="Arial" panose="020B0604020202020204" pitchFamily="34" charset="0"/>
                        </a:rPr>
                        <a:t>and brand</a:t>
                      </a:r>
                      <a:r>
                        <a:rPr lang="en-NZ" sz="1800" b="0" i="0" dirty="0">
                          <a:solidFill>
                            <a:srgbClr val="77787B"/>
                          </a:solidFill>
                          <a:effectLst/>
                          <a:latin typeface="Arial" panose="020B0604020202020204" pitchFamily="34" charset="0"/>
                        </a:rPr>
                        <a:t>​</a:t>
                      </a:r>
                      <a:endParaRPr lang="en-NZ" sz="1800" b="0" i="0" dirty="0">
                        <a:solidFill>
                          <a:srgbClr val="77787B"/>
                        </a:solidFill>
                        <a:effectLst/>
                      </a:endParaRPr>
                    </a:p>
                  </a:txBody>
                  <a:tcPr>
                    <a:lnL w="6350" cap="flat" cmpd="sng" algn="ctr">
                      <a:solidFill>
                        <a:srgbClr val="D2D2D2"/>
                      </a:solidFill>
                      <a:prstDash val="solid"/>
                      <a:round/>
                      <a:headEnd type="none" w="med" len="med"/>
                      <a:tailEnd type="none" w="med" len="med"/>
                    </a:lnL>
                    <a:lnR w="6350" cap="flat" cmpd="sng" algn="ctr">
                      <a:solidFill>
                        <a:srgbClr val="D2D2D2"/>
                      </a:solidFill>
                      <a:prstDash val="solid"/>
                      <a:round/>
                      <a:headEnd type="none" w="med" len="med"/>
                      <a:tailEnd type="none" w="med" len="med"/>
                    </a:lnR>
                    <a:lnT w="6350" cap="flat" cmpd="sng" algn="ctr">
                      <a:solidFill>
                        <a:srgbClr val="D2D2D2"/>
                      </a:solidFill>
                      <a:prstDash val="solid"/>
                      <a:round/>
                      <a:headEnd type="none" w="med" len="med"/>
                      <a:tailEnd type="none" w="med" len="med"/>
                    </a:lnT>
                    <a:lnB w="6350" cap="flat" cmpd="sng" algn="ctr">
                      <a:solidFill>
                        <a:srgbClr val="D2D2D2"/>
                      </a:solidFill>
                      <a:prstDash val="solid"/>
                      <a:round/>
                      <a:headEnd type="none" w="med" len="med"/>
                      <a:tailEnd type="none" w="med" len="med"/>
                    </a:lnB>
                    <a:solidFill>
                      <a:schemeClr val="accent1">
                        <a:lumMod val="20000"/>
                        <a:lumOff val="80000"/>
                      </a:schemeClr>
                    </a:solidFill>
                  </a:tcPr>
                </a:tc>
                <a:tc>
                  <a:txBody>
                    <a:bodyPr/>
                    <a:lstStyle/>
                    <a:p>
                      <a:pPr algn="l" fontAlgn="base"/>
                      <a:r>
                        <a:rPr lang="en-NZ" sz="1800" b="0" i="0" dirty="0">
                          <a:solidFill>
                            <a:srgbClr val="181717"/>
                          </a:solidFill>
                          <a:effectLst/>
                          <a:latin typeface="Arial" panose="020B0604020202020204" pitchFamily="34" charset="0"/>
                        </a:rPr>
                        <a:t>The identifiers that associate the specific controller unit with its manufacturer, owner, and brand.</a:t>
                      </a:r>
                      <a:r>
                        <a:rPr lang="en-NZ" sz="1800" b="0" i="0" dirty="0">
                          <a:solidFill>
                            <a:srgbClr val="77787B"/>
                          </a:solidFill>
                          <a:effectLst/>
                          <a:latin typeface="Arial" panose="020B0604020202020204" pitchFamily="34" charset="0"/>
                        </a:rPr>
                        <a:t>​</a:t>
                      </a:r>
                      <a:endParaRPr lang="en-NZ" sz="1800" b="0" i="0" dirty="0">
                        <a:solidFill>
                          <a:srgbClr val="77787B"/>
                        </a:solidFill>
                        <a:effectLst/>
                      </a:endParaRPr>
                    </a:p>
                    <a:p>
                      <a:pPr algn="l" fontAlgn="base"/>
                      <a:r>
                        <a:rPr lang="en-NZ" sz="1800" b="0" i="0" dirty="0">
                          <a:solidFill>
                            <a:srgbClr val="181717"/>
                          </a:solidFill>
                          <a:effectLst/>
                          <a:latin typeface="Arial" panose="020B0604020202020204" pitchFamily="34" charset="0"/>
                        </a:rPr>
                        <a:t>Required to determine who has permission to access the controller and define the database where the collected data will be uploaded.</a:t>
                      </a:r>
                      <a:r>
                        <a:rPr lang="en-NZ" sz="1800" b="0" i="0" dirty="0">
                          <a:solidFill>
                            <a:srgbClr val="77787B"/>
                          </a:solidFill>
                          <a:effectLst/>
                          <a:latin typeface="Arial" panose="020B0604020202020204" pitchFamily="34" charset="0"/>
                        </a:rPr>
                        <a:t>​</a:t>
                      </a:r>
                      <a:endParaRPr lang="en-NZ" sz="1800" b="0" i="0" dirty="0">
                        <a:solidFill>
                          <a:srgbClr val="77787B"/>
                        </a:solidFill>
                        <a:effectLst/>
                      </a:endParaRPr>
                    </a:p>
                  </a:txBody>
                  <a:tcPr>
                    <a:lnL w="6350" cap="flat" cmpd="sng" algn="ctr">
                      <a:solidFill>
                        <a:srgbClr val="D2D2D2"/>
                      </a:solidFill>
                      <a:prstDash val="solid"/>
                      <a:round/>
                      <a:headEnd type="none" w="med" len="med"/>
                      <a:tailEnd type="none" w="med" len="med"/>
                    </a:lnL>
                    <a:lnR w="6350" cap="flat" cmpd="sng" algn="ctr">
                      <a:solidFill>
                        <a:srgbClr val="D2D2D2"/>
                      </a:solidFill>
                      <a:prstDash val="solid"/>
                      <a:round/>
                      <a:headEnd type="none" w="med" len="med"/>
                      <a:tailEnd type="none" w="med" len="med"/>
                    </a:lnR>
                    <a:lnT w="6350" cap="flat" cmpd="sng" algn="ctr">
                      <a:solidFill>
                        <a:srgbClr val="D2D2D2"/>
                      </a:solidFill>
                      <a:prstDash val="solid"/>
                      <a:round/>
                      <a:headEnd type="none" w="med" len="med"/>
                      <a:tailEnd type="none" w="med" len="med"/>
                    </a:lnT>
                    <a:lnB w="6350" cap="flat" cmpd="sng" algn="ctr">
                      <a:solidFill>
                        <a:srgbClr val="D2D2D2"/>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81458839"/>
                  </a:ext>
                </a:extLst>
              </a:tr>
              <a:tr h="1485250">
                <a:tc>
                  <a:txBody>
                    <a:bodyPr/>
                    <a:lstStyle/>
                    <a:p>
                      <a:pPr algn="l" fontAlgn="base"/>
                      <a:r>
                        <a:rPr lang="en-US" sz="1800" b="0" i="0" dirty="0">
                          <a:solidFill>
                            <a:srgbClr val="181717"/>
                          </a:solidFill>
                          <a:effectLst/>
                          <a:latin typeface="Arial" panose="020B0604020202020204" pitchFamily="34" charset="0"/>
                        </a:rPr>
                        <a:t>6</a:t>
                      </a:r>
                      <a:r>
                        <a:rPr lang="en-US" sz="1800" b="0" i="0" dirty="0">
                          <a:solidFill>
                            <a:srgbClr val="77787B"/>
                          </a:solidFill>
                          <a:effectLst/>
                          <a:latin typeface="Arial" panose="020B0604020202020204" pitchFamily="34" charset="0"/>
                        </a:rPr>
                        <a:t>​</a:t>
                      </a:r>
                      <a:endParaRPr lang="en-US" sz="1800" b="0" i="0" dirty="0">
                        <a:solidFill>
                          <a:srgbClr val="77787B"/>
                        </a:solidFill>
                        <a:effectLst/>
                      </a:endParaRPr>
                    </a:p>
                  </a:txBody>
                  <a:tcPr>
                    <a:lnL w="6350" cap="flat" cmpd="sng" algn="ctr">
                      <a:solidFill>
                        <a:srgbClr val="D2D2D2"/>
                      </a:solidFill>
                      <a:prstDash val="solid"/>
                      <a:round/>
                      <a:headEnd type="none" w="med" len="med"/>
                      <a:tailEnd type="none" w="med" len="med"/>
                    </a:lnL>
                    <a:lnR w="6350" cap="flat" cmpd="sng" algn="ctr">
                      <a:solidFill>
                        <a:srgbClr val="D2D2D2"/>
                      </a:solidFill>
                      <a:prstDash val="solid"/>
                      <a:round/>
                      <a:headEnd type="none" w="med" len="med"/>
                      <a:tailEnd type="none" w="med" len="med"/>
                    </a:lnR>
                    <a:lnT w="6350" cap="flat" cmpd="sng" algn="ctr">
                      <a:solidFill>
                        <a:srgbClr val="D2D2D2"/>
                      </a:solidFill>
                      <a:prstDash val="solid"/>
                      <a:round/>
                      <a:headEnd type="none" w="med" len="med"/>
                      <a:tailEnd type="none" w="med" len="med"/>
                    </a:lnT>
                    <a:lnB w="6350" cap="flat" cmpd="sng" algn="ctr">
                      <a:solidFill>
                        <a:srgbClr val="D2D2D2"/>
                      </a:solidFill>
                      <a:prstDash val="solid"/>
                      <a:round/>
                      <a:headEnd type="none" w="med" len="med"/>
                      <a:tailEnd type="none" w="med" len="med"/>
                    </a:lnB>
                    <a:solidFill>
                      <a:schemeClr val="accent1">
                        <a:lumMod val="40000"/>
                        <a:lumOff val="60000"/>
                      </a:schemeClr>
                    </a:solidFill>
                  </a:tcPr>
                </a:tc>
                <a:tc>
                  <a:txBody>
                    <a:bodyPr/>
                    <a:lstStyle/>
                    <a:p>
                      <a:pPr algn="l" fontAlgn="base"/>
                      <a:r>
                        <a:rPr lang="en-NZ" sz="1800" b="0" i="0" dirty="0">
                          <a:solidFill>
                            <a:srgbClr val="181717"/>
                          </a:solidFill>
                          <a:effectLst/>
                          <a:latin typeface="Arial" panose="020B0604020202020204" pitchFamily="34" charset="0"/>
                        </a:rPr>
                        <a:t>Asset number</a:t>
                      </a:r>
                      <a:r>
                        <a:rPr lang="en-NZ" sz="1800" b="0" i="0" dirty="0">
                          <a:solidFill>
                            <a:srgbClr val="77787B"/>
                          </a:solidFill>
                          <a:effectLst/>
                          <a:latin typeface="Arial" panose="020B0604020202020204" pitchFamily="34" charset="0"/>
                        </a:rPr>
                        <a:t>​</a:t>
                      </a:r>
                      <a:endParaRPr lang="en-NZ" sz="1800" b="0" i="0" dirty="0">
                        <a:solidFill>
                          <a:srgbClr val="77787B"/>
                        </a:solidFill>
                        <a:effectLst/>
                      </a:endParaRPr>
                    </a:p>
                  </a:txBody>
                  <a:tcPr>
                    <a:lnL w="6350" cap="flat" cmpd="sng" algn="ctr">
                      <a:solidFill>
                        <a:srgbClr val="D2D2D2"/>
                      </a:solidFill>
                      <a:prstDash val="solid"/>
                      <a:round/>
                      <a:headEnd type="none" w="med" len="med"/>
                      <a:tailEnd type="none" w="med" len="med"/>
                    </a:lnL>
                    <a:lnR w="6350" cap="flat" cmpd="sng" algn="ctr">
                      <a:solidFill>
                        <a:srgbClr val="D2D2D2"/>
                      </a:solidFill>
                      <a:prstDash val="solid"/>
                      <a:round/>
                      <a:headEnd type="none" w="med" len="med"/>
                      <a:tailEnd type="none" w="med" len="med"/>
                    </a:lnR>
                    <a:lnT w="6350" cap="flat" cmpd="sng" algn="ctr">
                      <a:solidFill>
                        <a:srgbClr val="D2D2D2"/>
                      </a:solidFill>
                      <a:prstDash val="solid"/>
                      <a:round/>
                      <a:headEnd type="none" w="med" len="med"/>
                      <a:tailEnd type="none" w="med" len="med"/>
                    </a:lnT>
                    <a:lnB w="6350" cap="flat" cmpd="sng" algn="ctr">
                      <a:solidFill>
                        <a:srgbClr val="D2D2D2"/>
                      </a:solidFill>
                      <a:prstDash val="solid"/>
                      <a:round/>
                      <a:headEnd type="none" w="med" len="med"/>
                      <a:tailEnd type="none" w="med" len="med"/>
                    </a:lnB>
                    <a:solidFill>
                      <a:schemeClr val="accent1">
                        <a:lumMod val="40000"/>
                        <a:lumOff val="60000"/>
                      </a:schemeClr>
                    </a:solidFill>
                  </a:tcPr>
                </a:tc>
                <a:tc>
                  <a:txBody>
                    <a:bodyPr/>
                    <a:lstStyle/>
                    <a:p>
                      <a:pPr algn="l" fontAlgn="base"/>
                      <a:r>
                        <a:rPr lang="en-NZ" sz="1800" b="0" i="0" dirty="0">
                          <a:solidFill>
                            <a:srgbClr val="181717"/>
                          </a:solidFill>
                          <a:effectLst/>
                          <a:latin typeface="Arial" panose="020B0604020202020204" pitchFamily="34" charset="0"/>
                        </a:rPr>
                        <a:t>The unique identifier for the equipment that is recorded into the controller. All data associations and information are tied to the asset number, making the asset number and IDs the most important information to be programmed into the controller.</a:t>
                      </a:r>
                      <a:r>
                        <a:rPr lang="en-NZ" sz="1800" b="0" i="0" dirty="0">
                          <a:solidFill>
                            <a:srgbClr val="77787B"/>
                          </a:solidFill>
                          <a:effectLst/>
                          <a:latin typeface="Arial" panose="020B0604020202020204" pitchFamily="34" charset="0"/>
                        </a:rPr>
                        <a:t>​</a:t>
                      </a:r>
                      <a:endParaRPr lang="en-NZ" sz="1800" b="0" i="0" dirty="0">
                        <a:solidFill>
                          <a:srgbClr val="77787B"/>
                        </a:solidFill>
                        <a:effectLst/>
                      </a:endParaRPr>
                    </a:p>
                    <a:p>
                      <a:pPr algn="l" fontAlgn="base"/>
                      <a:r>
                        <a:rPr lang="en-NZ" sz="1800" b="0" i="0" dirty="0">
                          <a:solidFill>
                            <a:srgbClr val="181717"/>
                          </a:solidFill>
                          <a:effectLst/>
                          <a:latin typeface="Arial" panose="020B0604020202020204" pitchFamily="34" charset="0"/>
                        </a:rPr>
                        <a:t>Although a manufacturer configuration process can proceed without setting an asset number, this is strongly discouraged as no reporting or asset tracking will take place until the asset number is set.</a:t>
                      </a:r>
                      <a:r>
                        <a:rPr lang="en-NZ" sz="1800" b="0" i="0" dirty="0">
                          <a:solidFill>
                            <a:srgbClr val="77787B"/>
                          </a:solidFill>
                          <a:effectLst/>
                          <a:latin typeface="Arial" panose="020B0604020202020204" pitchFamily="34" charset="0"/>
                        </a:rPr>
                        <a:t>​</a:t>
                      </a:r>
                      <a:endParaRPr lang="en-NZ" sz="1800" b="0" i="0" dirty="0">
                        <a:solidFill>
                          <a:srgbClr val="77787B"/>
                        </a:solidFill>
                        <a:effectLst/>
                      </a:endParaRPr>
                    </a:p>
                  </a:txBody>
                  <a:tcPr>
                    <a:lnL w="6350" cap="flat" cmpd="sng" algn="ctr">
                      <a:solidFill>
                        <a:srgbClr val="D2D2D2"/>
                      </a:solidFill>
                      <a:prstDash val="solid"/>
                      <a:round/>
                      <a:headEnd type="none" w="med" len="med"/>
                      <a:tailEnd type="none" w="med" len="med"/>
                    </a:lnL>
                    <a:lnR w="6350" cap="flat" cmpd="sng" algn="ctr">
                      <a:solidFill>
                        <a:srgbClr val="D2D2D2"/>
                      </a:solidFill>
                      <a:prstDash val="solid"/>
                      <a:round/>
                      <a:headEnd type="none" w="med" len="med"/>
                      <a:tailEnd type="none" w="med" len="med"/>
                    </a:lnR>
                    <a:lnT w="6350" cap="flat" cmpd="sng" algn="ctr">
                      <a:solidFill>
                        <a:srgbClr val="D2D2D2"/>
                      </a:solidFill>
                      <a:prstDash val="solid"/>
                      <a:round/>
                      <a:headEnd type="none" w="med" len="med"/>
                      <a:tailEnd type="none" w="med" len="med"/>
                    </a:lnT>
                    <a:lnB w="6350" cap="flat" cmpd="sng" algn="ctr">
                      <a:solidFill>
                        <a:srgbClr val="D2D2D2"/>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497598012"/>
                  </a:ext>
                </a:extLst>
              </a:tr>
            </a:tbl>
          </a:graphicData>
        </a:graphic>
      </p:graphicFrame>
      <p:sp>
        <p:nvSpPr>
          <p:cNvPr id="6" name="Rectangle 2">
            <a:extLst>
              <a:ext uri="{FF2B5EF4-FFF2-40B4-BE49-F238E27FC236}">
                <a16:creationId xmlns:a16="http://schemas.microsoft.com/office/drawing/2014/main" id="{FA10302A-B2B7-353C-75F7-4C0C7F95B552}"/>
              </a:ext>
            </a:extLst>
          </p:cNvPr>
          <p:cNvSpPr>
            <a:spLocks noChangeArrowheads="1"/>
          </p:cNvSpPr>
          <p:nvPr/>
        </p:nvSpPr>
        <p:spPr bwMode="auto">
          <a:xfrm>
            <a:off x="5346700" y="3076575"/>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rtl="0" eaLnBrk="0" fontAlgn="base" hangingPunct="0">
              <a:spcBef>
                <a:spcPct val="0"/>
              </a:spcBef>
              <a:spcAft>
                <a:spcPct val="0"/>
              </a:spcAft>
              <a:defRPr>
                <a:solidFill>
                  <a:schemeClr val="tx1"/>
                </a:solidFill>
                <a:latin typeface="Arial" panose="020B0604020202020204" pitchFamily="34" charset="0"/>
              </a:defRPr>
            </a:lvl1pPr>
            <a:lvl2pPr marL="457200" algn="l" rtl="0" eaLnBrk="0" fontAlgn="base" hangingPunct="0">
              <a:spcBef>
                <a:spcPct val="0"/>
              </a:spcBef>
              <a:spcAft>
                <a:spcPct val="0"/>
              </a:spcAft>
              <a:defRPr>
                <a:solidFill>
                  <a:schemeClr val="tx1"/>
                </a:solidFill>
                <a:latin typeface="Arial" panose="020B0604020202020204" pitchFamily="34" charset="0"/>
              </a:defRPr>
            </a:lvl2pPr>
            <a:lvl3pPr marL="914400" algn="l" rtl="0" eaLnBrk="0" fontAlgn="base" hangingPunct="0">
              <a:spcBef>
                <a:spcPct val="0"/>
              </a:spcBef>
              <a:spcAft>
                <a:spcPct val="0"/>
              </a:spcAft>
              <a:defRPr>
                <a:solidFill>
                  <a:schemeClr val="tx1"/>
                </a:solidFill>
                <a:latin typeface="Arial" panose="020B0604020202020204" pitchFamily="34" charset="0"/>
              </a:defRPr>
            </a:lvl3pPr>
            <a:lvl4pPr marL="1371600" algn="l" rtl="0" eaLnBrk="0" fontAlgn="base" hangingPunct="0">
              <a:spcBef>
                <a:spcPct val="0"/>
              </a:spcBef>
              <a:spcAft>
                <a:spcPct val="0"/>
              </a:spcAft>
              <a:defRPr>
                <a:solidFill>
                  <a:schemeClr val="tx1"/>
                </a:solidFill>
                <a:latin typeface="Arial" panose="020B0604020202020204" pitchFamily="34" charset="0"/>
              </a:defRPr>
            </a:lvl4pPr>
            <a:lvl5pPr marL="1828800" algn="l" rtl="0" eaLnBrk="0" fontAlgn="base" hangingPunct="0">
              <a:spcBef>
                <a:spcPct val="0"/>
              </a:spcBef>
              <a:spcAft>
                <a:spcPct val="0"/>
              </a:spcAft>
              <a:defRPr>
                <a:solidFill>
                  <a:schemeClr val="tx1"/>
                </a:solidFill>
                <a:latin typeface="Arial" panose="020B0604020202020204" pitchFamily="34" charset="0"/>
              </a:defRPr>
            </a:lvl5pPr>
            <a:lvl6pPr marL="2286000" algn="l" rtl="0" eaLnBrk="0" fontAlgn="base" hangingPunct="0">
              <a:spcBef>
                <a:spcPct val="0"/>
              </a:spcBef>
              <a:spcAft>
                <a:spcPct val="0"/>
              </a:spcAft>
              <a:defRPr>
                <a:solidFill>
                  <a:schemeClr val="tx1"/>
                </a:solidFill>
                <a:latin typeface="Arial" panose="020B0604020202020204" pitchFamily="34" charset="0"/>
              </a:defRPr>
            </a:lvl6pPr>
            <a:lvl7pPr marL="2743200" algn="l" rtl="0" eaLnBrk="0" fontAlgn="base" hangingPunct="0">
              <a:spcBef>
                <a:spcPct val="0"/>
              </a:spcBef>
              <a:spcAft>
                <a:spcPct val="0"/>
              </a:spcAft>
              <a:defRPr>
                <a:solidFill>
                  <a:schemeClr val="tx1"/>
                </a:solidFill>
                <a:latin typeface="Arial" panose="020B0604020202020204" pitchFamily="34" charset="0"/>
              </a:defRPr>
            </a:lvl7pPr>
            <a:lvl8pPr marL="3200400" algn="l" rtl="0" eaLnBrk="0" fontAlgn="base" hangingPunct="0">
              <a:spcBef>
                <a:spcPct val="0"/>
              </a:spcBef>
              <a:spcAft>
                <a:spcPct val="0"/>
              </a:spcAft>
              <a:defRPr>
                <a:solidFill>
                  <a:schemeClr val="tx1"/>
                </a:solidFill>
                <a:latin typeface="Arial" panose="020B0604020202020204" pitchFamily="34" charset="0"/>
              </a:defRPr>
            </a:lvl8pPr>
            <a:lvl9pPr marL="3657600" algn="l" rtl="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058179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5">
            <a:extLst>
              <a:ext uri="{FF2B5EF4-FFF2-40B4-BE49-F238E27FC236}">
                <a16:creationId xmlns:a16="http://schemas.microsoft.com/office/drawing/2014/main" id="{BAE6D852-3AB4-E702-D4FB-84BCC3ED82FF}"/>
              </a:ext>
            </a:extLst>
          </p:cNvPr>
          <p:cNvSpPr txBox="1">
            <a:spLocks/>
          </p:cNvSpPr>
          <p:nvPr/>
        </p:nvSpPr>
        <p:spPr>
          <a:xfrm>
            <a:off x="960120" y="815483"/>
            <a:ext cx="13832048" cy="591187"/>
          </a:xfrm>
          <a:prstGeom prst="rect">
            <a:avLst/>
          </a:prstGeom>
        </p:spPr>
        <p:txBody>
          <a:bodyPr vert="horz" wrap="square" lIns="0" tIns="13970" rIns="0" bIns="0" rtlCol="0" anchor="t">
            <a:spAutoFit/>
          </a:bodyPr>
          <a:lstStyle>
            <a:lvl1pPr>
              <a:defRPr sz="3750" b="0" i="0">
                <a:solidFill>
                  <a:schemeClr val="bg1"/>
                </a:solidFill>
                <a:latin typeface="Arial"/>
                <a:ea typeface="+mj-ea"/>
                <a:cs typeface="Arial"/>
              </a:defRPr>
            </a:lvl1pPr>
          </a:lstStyle>
          <a:p>
            <a:pPr marL="12700">
              <a:spcBef>
                <a:spcPts val="110"/>
              </a:spcBef>
            </a:pPr>
            <a:r>
              <a:rPr lang="en-US" b="1" dirty="0">
                <a:solidFill>
                  <a:schemeClr val="tx1"/>
                </a:solidFill>
              </a:rPr>
              <a:t>Update cooler screen – 2 of 5</a:t>
            </a:r>
          </a:p>
        </p:txBody>
      </p:sp>
      <p:pic>
        <p:nvPicPr>
          <p:cNvPr id="3" name="Picture 2">
            <a:extLst>
              <a:ext uri="{FF2B5EF4-FFF2-40B4-BE49-F238E27FC236}">
                <a16:creationId xmlns:a16="http://schemas.microsoft.com/office/drawing/2014/main" id="{1329F954-9C33-48A3-B958-2E83BFC3C7D5}"/>
              </a:ext>
            </a:extLst>
          </p:cNvPr>
          <p:cNvPicPr>
            <a:picLocks noChangeAspect="1"/>
          </p:cNvPicPr>
          <p:nvPr/>
        </p:nvPicPr>
        <p:blipFill>
          <a:blip r:embed="rId3"/>
          <a:srcRect/>
          <a:stretch/>
        </p:blipFill>
        <p:spPr>
          <a:xfrm>
            <a:off x="960119" y="1683793"/>
            <a:ext cx="8038737" cy="6587299"/>
          </a:xfrm>
          <a:prstGeom prst="rect">
            <a:avLst/>
          </a:prstGeom>
          <a:effectLst>
            <a:outerShdw blurRad="101600" dist="50800" dir="5400000" algn="ctr" rotWithShape="0">
              <a:srgbClr val="000000">
                <a:alpha val="10000"/>
              </a:srgbClr>
            </a:outerShdw>
          </a:effectLst>
        </p:spPr>
      </p:pic>
      <p:sp>
        <p:nvSpPr>
          <p:cNvPr id="4" name="TextBox 3">
            <a:extLst>
              <a:ext uri="{FF2B5EF4-FFF2-40B4-BE49-F238E27FC236}">
                <a16:creationId xmlns:a16="http://schemas.microsoft.com/office/drawing/2014/main" id="{B25987C1-0377-149A-C536-24AF4ACF1BE3}"/>
              </a:ext>
            </a:extLst>
          </p:cNvPr>
          <p:cNvSpPr txBox="1"/>
          <p:nvPr/>
        </p:nvSpPr>
        <p:spPr>
          <a:xfrm>
            <a:off x="9143999" y="1683794"/>
            <a:ext cx="8694057" cy="1631216"/>
          </a:xfrm>
          <a:prstGeom prst="rect">
            <a:avLst/>
          </a:prstGeom>
          <a:noFill/>
        </p:spPr>
        <p:txBody>
          <a:bodyPr wrap="square" rtlCol="0">
            <a:spAutoFit/>
          </a:bodyPr>
          <a:lstStyle/>
          <a:p>
            <a:r>
              <a:rPr lang="en-NZ" sz="2000" b="1" dirty="0">
                <a:solidFill>
                  <a:srgbClr val="3F6EFF"/>
                </a:solidFill>
              </a:rPr>
              <a:t>Part 2: configure scan requirements</a:t>
            </a:r>
          </a:p>
          <a:p>
            <a:endParaRPr lang="en-NZ" sz="2000" dirty="0">
              <a:solidFill>
                <a:schemeClr val="bg2">
                  <a:lumMod val="10000"/>
                </a:schemeClr>
              </a:solidFill>
            </a:endParaRPr>
          </a:p>
          <a:p>
            <a:pPr marL="228600" indent="-228600">
              <a:buFont typeface="+mj-lt"/>
              <a:buAutoNum type="arabicPeriod"/>
            </a:pPr>
            <a:r>
              <a:rPr lang="en-NZ" sz="2000" dirty="0">
                <a:solidFill>
                  <a:schemeClr val="bg2">
                    <a:lumMod val="10000"/>
                  </a:schemeClr>
                </a:solidFill>
              </a:rPr>
              <a:t>Navigate to the </a:t>
            </a:r>
            <a:r>
              <a:rPr lang="en-NZ" sz="2000" b="1" dirty="0">
                <a:solidFill>
                  <a:schemeClr val="bg2">
                    <a:lumMod val="10000"/>
                  </a:schemeClr>
                </a:solidFill>
              </a:rPr>
              <a:t>UPDATE COOLER</a:t>
            </a:r>
            <a:r>
              <a:rPr lang="en-NZ" sz="2000" dirty="0">
                <a:solidFill>
                  <a:schemeClr val="bg2">
                    <a:lumMod val="10000"/>
                  </a:schemeClr>
                </a:solidFill>
              </a:rPr>
              <a:t> tab.</a:t>
            </a:r>
          </a:p>
          <a:p>
            <a:pPr marL="228600" indent="-228600">
              <a:buFont typeface="+mj-lt"/>
              <a:buAutoNum type="arabicPeriod"/>
            </a:pPr>
            <a:endParaRPr lang="en-NZ" sz="2000" dirty="0">
              <a:solidFill>
                <a:schemeClr val="bg2">
                  <a:lumMod val="10000"/>
                </a:schemeClr>
              </a:solidFill>
            </a:endParaRPr>
          </a:p>
          <a:p>
            <a:pPr marL="228600" indent="-228600">
              <a:buFont typeface="+mj-lt"/>
              <a:buAutoNum type="arabicPeriod"/>
            </a:pPr>
            <a:r>
              <a:rPr lang="en-NZ" sz="2000" dirty="0">
                <a:solidFill>
                  <a:schemeClr val="bg2">
                    <a:lumMod val="10000"/>
                  </a:schemeClr>
                </a:solidFill>
              </a:rPr>
              <a:t>Select </a:t>
            </a:r>
            <a:r>
              <a:rPr lang="en-NZ" sz="2000" b="1" dirty="0">
                <a:solidFill>
                  <a:schemeClr val="bg2">
                    <a:lumMod val="10000"/>
                  </a:schemeClr>
                </a:solidFill>
              </a:rPr>
              <a:t>SETTINGS</a:t>
            </a:r>
            <a:r>
              <a:rPr lang="en-NZ" sz="2000" dirty="0">
                <a:solidFill>
                  <a:schemeClr val="bg2">
                    <a:lumMod val="10000"/>
                  </a:schemeClr>
                </a:solidFill>
              </a:rPr>
              <a:t> to view configuration options.</a:t>
            </a:r>
          </a:p>
        </p:txBody>
      </p:sp>
    </p:spTree>
    <p:extLst>
      <p:ext uri="{BB962C8B-B14F-4D97-AF65-F5344CB8AC3E}">
        <p14:creationId xmlns:p14="http://schemas.microsoft.com/office/powerpoint/2010/main" val="25815615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Diagonal Corners Rounded 4">
            <a:extLst>
              <a:ext uri="{FF2B5EF4-FFF2-40B4-BE49-F238E27FC236}">
                <a16:creationId xmlns:a16="http://schemas.microsoft.com/office/drawing/2014/main" id="{C7B55D53-84E3-9EC1-210B-7DEB9CA9848D}"/>
              </a:ext>
            </a:extLst>
          </p:cNvPr>
          <p:cNvSpPr/>
          <p:nvPr/>
        </p:nvSpPr>
        <p:spPr>
          <a:xfrm>
            <a:off x="8374743" y="6894286"/>
            <a:ext cx="9608457" cy="1843314"/>
          </a:xfrm>
          <a:prstGeom prst="round2DiagRect">
            <a:avLst/>
          </a:prstGeom>
          <a:solidFill>
            <a:srgbClr val="E89A6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object 5">
            <a:extLst>
              <a:ext uri="{FF2B5EF4-FFF2-40B4-BE49-F238E27FC236}">
                <a16:creationId xmlns:a16="http://schemas.microsoft.com/office/drawing/2014/main" id="{BAE6D852-3AB4-E702-D4FB-84BCC3ED82FF}"/>
              </a:ext>
            </a:extLst>
          </p:cNvPr>
          <p:cNvSpPr txBox="1">
            <a:spLocks/>
          </p:cNvSpPr>
          <p:nvPr/>
        </p:nvSpPr>
        <p:spPr>
          <a:xfrm>
            <a:off x="960120" y="815483"/>
            <a:ext cx="13832048" cy="591187"/>
          </a:xfrm>
          <a:prstGeom prst="rect">
            <a:avLst/>
          </a:prstGeom>
        </p:spPr>
        <p:txBody>
          <a:bodyPr vert="horz" wrap="square" lIns="0" tIns="13970" rIns="0" bIns="0" rtlCol="0" anchor="t">
            <a:spAutoFit/>
          </a:bodyPr>
          <a:lstStyle>
            <a:lvl1pPr>
              <a:defRPr sz="3750" b="0" i="0">
                <a:solidFill>
                  <a:schemeClr val="bg1"/>
                </a:solidFill>
                <a:latin typeface="Arial"/>
                <a:ea typeface="+mj-ea"/>
                <a:cs typeface="Arial"/>
              </a:defRPr>
            </a:lvl1pPr>
          </a:lstStyle>
          <a:p>
            <a:pPr marL="12700">
              <a:spcBef>
                <a:spcPts val="110"/>
              </a:spcBef>
            </a:pPr>
            <a:r>
              <a:rPr lang="en-US" b="1" dirty="0">
                <a:solidFill>
                  <a:schemeClr val="tx1"/>
                </a:solidFill>
              </a:rPr>
              <a:t>Update cooler screen – 3 of 5</a:t>
            </a:r>
          </a:p>
        </p:txBody>
      </p:sp>
      <p:pic>
        <p:nvPicPr>
          <p:cNvPr id="3" name="Picture 2">
            <a:extLst>
              <a:ext uri="{FF2B5EF4-FFF2-40B4-BE49-F238E27FC236}">
                <a16:creationId xmlns:a16="http://schemas.microsoft.com/office/drawing/2014/main" id="{187BA308-9086-D427-868A-AA3198D13289}"/>
              </a:ext>
            </a:extLst>
          </p:cNvPr>
          <p:cNvPicPr>
            <a:picLocks noChangeAspect="1"/>
          </p:cNvPicPr>
          <p:nvPr/>
        </p:nvPicPr>
        <p:blipFill>
          <a:blip r:embed="rId3"/>
          <a:srcRect/>
          <a:stretch/>
        </p:blipFill>
        <p:spPr>
          <a:xfrm>
            <a:off x="960120" y="1654764"/>
            <a:ext cx="7095309" cy="5847059"/>
          </a:xfrm>
          <a:prstGeom prst="rect">
            <a:avLst/>
          </a:prstGeom>
          <a:effectLst>
            <a:outerShdw blurRad="101600" dist="50800" dir="5400000" algn="ctr" rotWithShape="0">
              <a:srgbClr val="000000">
                <a:alpha val="10000"/>
              </a:srgbClr>
            </a:outerShdw>
          </a:effectLst>
        </p:spPr>
      </p:pic>
      <p:sp>
        <p:nvSpPr>
          <p:cNvPr id="4" name="TextBox 3">
            <a:extLst>
              <a:ext uri="{FF2B5EF4-FFF2-40B4-BE49-F238E27FC236}">
                <a16:creationId xmlns:a16="http://schemas.microsoft.com/office/drawing/2014/main" id="{15FBE413-185B-29C9-F795-163FA05E661C}"/>
              </a:ext>
            </a:extLst>
          </p:cNvPr>
          <p:cNvSpPr txBox="1"/>
          <p:nvPr/>
        </p:nvSpPr>
        <p:spPr>
          <a:xfrm>
            <a:off x="8403771" y="1538651"/>
            <a:ext cx="9550400" cy="7171194"/>
          </a:xfrm>
          <a:prstGeom prst="rect">
            <a:avLst/>
          </a:prstGeom>
          <a:noFill/>
        </p:spPr>
        <p:txBody>
          <a:bodyPr wrap="square" rtlCol="0">
            <a:spAutoFit/>
          </a:bodyPr>
          <a:lstStyle/>
          <a:p>
            <a:pPr marL="228600" indent="-228600">
              <a:buFont typeface="+mj-lt"/>
              <a:buAutoNum type="arabicPeriod" startAt="3"/>
            </a:pPr>
            <a:r>
              <a:rPr lang="en-NZ" sz="2000" dirty="0">
                <a:solidFill>
                  <a:schemeClr val="bg2">
                    <a:lumMod val="10000"/>
                  </a:schemeClr>
                </a:solidFill>
                <a:latin typeface="Arial" panose="020B0604020202020204" pitchFamily="34" charset="0"/>
                <a:cs typeface="Arial" panose="020B0604020202020204" pitchFamily="34" charset="0"/>
              </a:rPr>
              <a:t>(</a:t>
            </a:r>
            <a:r>
              <a:rPr lang="en-NZ" sz="2000" b="1" dirty="0">
                <a:solidFill>
                  <a:schemeClr val="bg2">
                    <a:lumMod val="10000"/>
                  </a:schemeClr>
                </a:solidFill>
                <a:latin typeface="Arial" panose="020B0604020202020204" pitchFamily="34" charset="0"/>
                <a:cs typeface="Arial" panose="020B0604020202020204" pitchFamily="34" charset="0"/>
              </a:rPr>
              <a:t>Optional</a:t>
            </a:r>
            <a:r>
              <a:rPr lang="en-NZ" sz="2000" dirty="0">
                <a:solidFill>
                  <a:schemeClr val="bg2">
                    <a:lumMod val="10000"/>
                  </a:schemeClr>
                </a:solidFill>
                <a:latin typeface="Arial" panose="020B0604020202020204" pitchFamily="34" charset="0"/>
                <a:cs typeface="Arial" panose="020B0604020202020204" pitchFamily="34" charset="0"/>
              </a:rPr>
              <a:t>).</a:t>
            </a:r>
            <a:r>
              <a:rPr lang="en-NZ" sz="2000" b="1" dirty="0">
                <a:solidFill>
                  <a:schemeClr val="bg2">
                    <a:lumMod val="10000"/>
                  </a:schemeClr>
                </a:solidFill>
                <a:latin typeface="Arial" panose="020B0604020202020204" pitchFamily="34" charset="0"/>
                <a:cs typeface="Arial" panose="020B0604020202020204" pitchFamily="34" charset="0"/>
              </a:rPr>
              <a:t> </a:t>
            </a:r>
            <a:r>
              <a:rPr lang="en-NZ" sz="2000" dirty="0">
                <a:solidFill>
                  <a:schemeClr val="bg2">
                    <a:lumMod val="10000"/>
                  </a:schemeClr>
                </a:solidFill>
                <a:latin typeface="Arial" panose="020B0604020202020204" pitchFamily="34" charset="0"/>
                <a:cs typeface="Arial" panose="020B0604020202020204" pitchFamily="34" charset="0"/>
              </a:rPr>
              <a:t>Select</a:t>
            </a:r>
            <a:r>
              <a:rPr lang="en-NZ" sz="2000" b="1" dirty="0">
                <a:solidFill>
                  <a:schemeClr val="bg2">
                    <a:lumMod val="10000"/>
                  </a:schemeClr>
                </a:solidFill>
                <a:latin typeface="Arial" panose="020B0604020202020204" pitchFamily="34" charset="0"/>
                <a:cs typeface="Arial" panose="020B0604020202020204" pitchFamily="34" charset="0"/>
              </a:rPr>
              <a:t> USE SAVE BUTTON AFTER SCANNING </a:t>
            </a:r>
            <a:r>
              <a:rPr lang="en-NZ" sz="2000" dirty="0">
                <a:solidFill>
                  <a:schemeClr val="bg2">
                    <a:lumMod val="10000"/>
                  </a:schemeClr>
                </a:solidFill>
                <a:latin typeface="Arial" panose="020B0604020202020204" pitchFamily="34" charset="0"/>
                <a:cs typeface="Arial" panose="020B0604020202020204" pitchFamily="34" charset="0"/>
              </a:rPr>
              <a:t>tick box.</a:t>
            </a:r>
          </a:p>
          <a:p>
            <a:endParaRPr lang="en-NZ" sz="2000" dirty="0">
              <a:solidFill>
                <a:schemeClr val="bg2">
                  <a:lumMod val="10000"/>
                </a:schemeClr>
              </a:solidFill>
              <a:latin typeface="Arial" panose="020B0604020202020204" pitchFamily="34" charset="0"/>
              <a:cs typeface="Arial" panose="020B0604020202020204" pitchFamily="34" charset="0"/>
            </a:endParaRPr>
          </a:p>
          <a:p>
            <a:r>
              <a:rPr lang="en-NZ" sz="2000" dirty="0">
                <a:solidFill>
                  <a:schemeClr val="bg2">
                    <a:lumMod val="10000"/>
                  </a:schemeClr>
                </a:solidFill>
                <a:latin typeface="Arial" panose="020B0604020202020204" pitchFamily="34" charset="0"/>
                <a:cs typeface="Arial" panose="020B0604020202020204" pitchFamily="34" charset="0"/>
              </a:rPr>
              <a:t>By default, scanned values are saved automatically, however, you can configure the need to use a “Save” button to manually confirm the scan.</a:t>
            </a:r>
          </a:p>
          <a:p>
            <a:endParaRPr lang="en-NZ" sz="2000" dirty="0">
              <a:solidFill>
                <a:schemeClr val="bg2">
                  <a:lumMod val="10000"/>
                </a:schemeClr>
              </a:solidFill>
              <a:latin typeface="Arial" panose="020B0604020202020204" pitchFamily="34" charset="0"/>
              <a:cs typeface="Arial" panose="020B0604020202020204" pitchFamily="34" charset="0"/>
            </a:endParaRPr>
          </a:p>
          <a:p>
            <a:pPr marL="228600" indent="-228600">
              <a:buFont typeface="+mj-lt"/>
              <a:buAutoNum type="arabicPeriod" startAt="4"/>
            </a:pPr>
            <a:r>
              <a:rPr lang="en-NZ" sz="2000" dirty="0">
                <a:solidFill>
                  <a:schemeClr val="bg2">
                    <a:lumMod val="10000"/>
                  </a:schemeClr>
                </a:solidFill>
                <a:latin typeface="Arial" panose="020B0604020202020204" pitchFamily="34" charset="0"/>
                <a:cs typeface="Arial" panose="020B0604020202020204" pitchFamily="34" charset="0"/>
              </a:rPr>
              <a:t>(</a:t>
            </a:r>
            <a:r>
              <a:rPr lang="en-NZ" sz="2000" b="1" dirty="0">
                <a:solidFill>
                  <a:schemeClr val="bg2">
                    <a:lumMod val="10000"/>
                  </a:schemeClr>
                </a:solidFill>
                <a:latin typeface="Arial" panose="020B0604020202020204" pitchFamily="34" charset="0"/>
                <a:cs typeface="Arial" panose="020B0604020202020204" pitchFamily="34" charset="0"/>
              </a:rPr>
              <a:t>Optional</a:t>
            </a:r>
            <a:r>
              <a:rPr lang="en-NZ" sz="2000" dirty="0">
                <a:solidFill>
                  <a:schemeClr val="bg2">
                    <a:lumMod val="10000"/>
                  </a:schemeClr>
                </a:solidFill>
                <a:latin typeface="Arial" panose="020B0604020202020204" pitchFamily="34" charset="0"/>
                <a:cs typeface="Arial" panose="020B0604020202020204" pitchFamily="34" charset="0"/>
              </a:rPr>
              <a:t>).</a:t>
            </a:r>
            <a:r>
              <a:rPr lang="en-NZ" sz="2000" b="1" dirty="0">
                <a:solidFill>
                  <a:schemeClr val="bg2">
                    <a:lumMod val="10000"/>
                  </a:schemeClr>
                </a:solidFill>
                <a:latin typeface="Arial" panose="020B0604020202020204" pitchFamily="34" charset="0"/>
                <a:cs typeface="Arial" panose="020B0604020202020204" pitchFamily="34" charset="0"/>
              </a:rPr>
              <a:t> </a:t>
            </a:r>
            <a:r>
              <a:rPr lang="en-NZ" sz="2000" dirty="0">
                <a:solidFill>
                  <a:schemeClr val="bg2">
                    <a:lumMod val="10000"/>
                  </a:schemeClr>
                </a:solidFill>
                <a:latin typeface="Arial" panose="020B0604020202020204" pitchFamily="34" charset="0"/>
                <a:cs typeface="Arial" panose="020B0604020202020204" pitchFamily="34" charset="0"/>
              </a:rPr>
              <a:t>Select</a:t>
            </a:r>
            <a:r>
              <a:rPr lang="en-NZ" sz="2000" b="1" dirty="0">
                <a:solidFill>
                  <a:schemeClr val="bg2">
                    <a:lumMod val="10000"/>
                  </a:schemeClr>
                </a:solidFill>
                <a:latin typeface="Arial" panose="020B0604020202020204" pitchFamily="34" charset="0"/>
                <a:cs typeface="Arial" panose="020B0604020202020204" pitchFamily="34" charset="0"/>
              </a:rPr>
              <a:t> SHOW FULL SCREEN SCANNING CONFIRMATIONS </a:t>
            </a:r>
            <a:r>
              <a:rPr lang="en-NZ" sz="2000" dirty="0">
                <a:solidFill>
                  <a:schemeClr val="bg2">
                    <a:lumMod val="10000"/>
                  </a:schemeClr>
                </a:solidFill>
                <a:latin typeface="Arial" panose="020B0604020202020204" pitchFamily="34" charset="0"/>
                <a:cs typeface="Arial" panose="020B0604020202020204" pitchFamily="34" charset="0"/>
              </a:rPr>
              <a:t>tick box.</a:t>
            </a:r>
          </a:p>
          <a:p>
            <a:endParaRPr lang="en-NZ" sz="2000" dirty="0">
              <a:solidFill>
                <a:schemeClr val="bg2">
                  <a:lumMod val="10000"/>
                </a:schemeClr>
              </a:solidFill>
              <a:latin typeface="Arial" panose="020B0604020202020204" pitchFamily="34" charset="0"/>
              <a:cs typeface="Arial" panose="020B0604020202020204" pitchFamily="34" charset="0"/>
            </a:endParaRPr>
          </a:p>
          <a:p>
            <a:r>
              <a:rPr lang="en-NZ" sz="2000" dirty="0">
                <a:solidFill>
                  <a:schemeClr val="bg2">
                    <a:lumMod val="10000"/>
                  </a:schemeClr>
                </a:solidFill>
                <a:latin typeface="Arial" panose="020B0604020202020204" pitchFamily="34" charset="0"/>
                <a:cs typeface="Arial" panose="020B0604020202020204" pitchFamily="34" charset="0"/>
              </a:rPr>
              <a:t>A full screen notification will be presented for several seconds upon successful scanning. Details can be found in the full screen scanning confirmations section of this manual.</a:t>
            </a:r>
          </a:p>
          <a:p>
            <a:endParaRPr lang="en-NZ" sz="2000" dirty="0">
              <a:solidFill>
                <a:schemeClr val="bg2">
                  <a:lumMod val="10000"/>
                </a:schemeClr>
              </a:solidFill>
              <a:latin typeface="Arial" panose="020B0604020202020204" pitchFamily="34" charset="0"/>
              <a:cs typeface="Arial" panose="020B0604020202020204" pitchFamily="34" charset="0"/>
            </a:endParaRPr>
          </a:p>
          <a:p>
            <a:pPr marL="228600" indent="-228600">
              <a:buFont typeface="+mj-lt"/>
              <a:buAutoNum type="arabicPeriod" startAt="5"/>
            </a:pPr>
            <a:r>
              <a:rPr lang="en-NZ" sz="2000" dirty="0">
                <a:solidFill>
                  <a:schemeClr val="bg2">
                    <a:lumMod val="10000"/>
                  </a:schemeClr>
                </a:solidFill>
                <a:latin typeface="Arial" panose="020B0604020202020204" pitchFamily="34" charset="0"/>
                <a:cs typeface="Arial" panose="020B0604020202020204" pitchFamily="34" charset="0"/>
              </a:rPr>
              <a:t>(</a:t>
            </a:r>
            <a:r>
              <a:rPr lang="en-NZ" sz="2000" b="1" dirty="0">
                <a:solidFill>
                  <a:schemeClr val="bg2">
                    <a:lumMod val="10000"/>
                  </a:schemeClr>
                </a:solidFill>
                <a:latin typeface="Arial" panose="020B0604020202020204" pitchFamily="34" charset="0"/>
                <a:cs typeface="Arial" panose="020B0604020202020204" pitchFamily="34" charset="0"/>
              </a:rPr>
              <a:t>Optional</a:t>
            </a:r>
            <a:r>
              <a:rPr lang="en-NZ" sz="2000" dirty="0">
                <a:solidFill>
                  <a:schemeClr val="bg2">
                    <a:lumMod val="10000"/>
                  </a:schemeClr>
                </a:solidFill>
                <a:latin typeface="Arial" panose="020B0604020202020204" pitchFamily="34" charset="0"/>
                <a:cs typeface="Arial" panose="020B0604020202020204" pitchFamily="34" charset="0"/>
              </a:rPr>
              <a:t>).</a:t>
            </a:r>
            <a:r>
              <a:rPr lang="en-NZ" sz="2000" b="1" dirty="0">
                <a:solidFill>
                  <a:schemeClr val="bg2">
                    <a:lumMod val="10000"/>
                  </a:schemeClr>
                </a:solidFill>
                <a:latin typeface="Arial" panose="020B0604020202020204" pitchFamily="34" charset="0"/>
                <a:cs typeface="Arial" panose="020B0604020202020204" pitchFamily="34" charset="0"/>
              </a:rPr>
              <a:t> </a:t>
            </a:r>
            <a:r>
              <a:rPr lang="en-NZ" sz="2000" dirty="0">
                <a:solidFill>
                  <a:schemeClr val="bg2">
                    <a:lumMod val="10000"/>
                  </a:schemeClr>
                </a:solidFill>
                <a:latin typeface="Arial" panose="020B0604020202020204" pitchFamily="34" charset="0"/>
                <a:cs typeface="Arial" panose="020B0604020202020204" pitchFamily="34" charset="0"/>
              </a:rPr>
              <a:t>Configured the desired scanning options.</a:t>
            </a:r>
          </a:p>
          <a:p>
            <a:endParaRPr lang="en-NZ" sz="2000" dirty="0">
              <a:solidFill>
                <a:schemeClr val="bg2">
                  <a:lumMod val="10000"/>
                </a:schemeClr>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NZ" sz="2000" dirty="0">
                <a:solidFill>
                  <a:schemeClr val="bg2">
                    <a:lumMod val="10000"/>
                  </a:schemeClr>
                </a:solidFill>
                <a:latin typeface="Arial" panose="020B0604020202020204" pitchFamily="34" charset="0"/>
                <a:cs typeface="Arial" panose="020B0604020202020204" pitchFamily="34" charset="0"/>
              </a:rPr>
              <a:t>Scanning options: detailed information on setting up equipment serial number and compressor serial number scans can be found in the configuration files section of this manual.</a:t>
            </a:r>
          </a:p>
          <a:p>
            <a:endParaRPr lang="en-NZ" sz="2000" dirty="0">
              <a:solidFill>
                <a:schemeClr val="bg2">
                  <a:lumMod val="10000"/>
                </a:schemeClr>
              </a:solidFill>
              <a:latin typeface="Arial" panose="020B0604020202020204" pitchFamily="34" charset="0"/>
              <a:cs typeface="Arial" panose="020B0604020202020204" pitchFamily="34" charset="0"/>
            </a:endParaRPr>
          </a:p>
          <a:p>
            <a:pPr marL="180000"/>
            <a:r>
              <a:rPr lang="en-NZ" sz="2000" dirty="0">
                <a:solidFill>
                  <a:schemeClr val="bg2">
                    <a:lumMod val="10000"/>
                  </a:schemeClr>
                </a:solidFill>
                <a:latin typeface="Arial" panose="020B0604020202020204" pitchFamily="34" charset="0"/>
                <a:cs typeface="Arial" panose="020B0604020202020204" pitchFamily="34" charset="0"/>
              </a:rPr>
              <a:t>	All data associated with the controller is saved against the equipment serial 	number entered, if the serial number is not valid, the system discards this 	information. It is imperative that the Cradle Programmer is connected to the 	internet to upload the manufacturing information for each controller 	programmed.</a:t>
            </a:r>
          </a:p>
        </p:txBody>
      </p:sp>
      <p:pic>
        <p:nvPicPr>
          <p:cNvPr id="6" name="Graphic 5" descr="Warning outline">
            <a:extLst>
              <a:ext uri="{FF2B5EF4-FFF2-40B4-BE49-F238E27FC236}">
                <a16:creationId xmlns:a16="http://schemas.microsoft.com/office/drawing/2014/main" id="{F0742DA3-E0E4-525C-8C2C-660EA039973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89186" y="7066636"/>
            <a:ext cx="454814" cy="435187"/>
          </a:xfrm>
          <a:prstGeom prst="rect">
            <a:avLst/>
          </a:prstGeom>
        </p:spPr>
      </p:pic>
    </p:spTree>
    <p:extLst>
      <p:ext uri="{BB962C8B-B14F-4D97-AF65-F5344CB8AC3E}">
        <p14:creationId xmlns:p14="http://schemas.microsoft.com/office/powerpoint/2010/main" val="4931394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Diagonal Corners Rounded 4">
            <a:extLst>
              <a:ext uri="{FF2B5EF4-FFF2-40B4-BE49-F238E27FC236}">
                <a16:creationId xmlns:a16="http://schemas.microsoft.com/office/drawing/2014/main" id="{920DC806-38DB-33B6-DD5A-F06EF070F930}"/>
              </a:ext>
            </a:extLst>
          </p:cNvPr>
          <p:cNvSpPr/>
          <p:nvPr/>
        </p:nvSpPr>
        <p:spPr>
          <a:xfrm>
            <a:off x="8098971" y="5143500"/>
            <a:ext cx="9739086" cy="1155700"/>
          </a:xfrm>
          <a:prstGeom prst="round2Diag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object 5">
            <a:extLst>
              <a:ext uri="{FF2B5EF4-FFF2-40B4-BE49-F238E27FC236}">
                <a16:creationId xmlns:a16="http://schemas.microsoft.com/office/drawing/2014/main" id="{BAE6D852-3AB4-E702-D4FB-84BCC3ED82FF}"/>
              </a:ext>
            </a:extLst>
          </p:cNvPr>
          <p:cNvSpPr txBox="1">
            <a:spLocks/>
          </p:cNvSpPr>
          <p:nvPr/>
        </p:nvSpPr>
        <p:spPr>
          <a:xfrm>
            <a:off x="960120" y="815483"/>
            <a:ext cx="13832048" cy="591187"/>
          </a:xfrm>
          <a:prstGeom prst="rect">
            <a:avLst/>
          </a:prstGeom>
        </p:spPr>
        <p:txBody>
          <a:bodyPr vert="horz" wrap="square" lIns="0" tIns="13970" rIns="0" bIns="0" rtlCol="0" anchor="t">
            <a:spAutoFit/>
          </a:bodyPr>
          <a:lstStyle>
            <a:lvl1pPr>
              <a:defRPr sz="3750" b="0" i="0">
                <a:solidFill>
                  <a:schemeClr val="bg1"/>
                </a:solidFill>
                <a:latin typeface="Arial"/>
                <a:ea typeface="+mj-ea"/>
                <a:cs typeface="Arial"/>
              </a:defRPr>
            </a:lvl1pPr>
          </a:lstStyle>
          <a:p>
            <a:pPr marL="12700">
              <a:spcBef>
                <a:spcPts val="110"/>
              </a:spcBef>
            </a:pPr>
            <a:r>
              <a:rPr lang="en-US" b="1" dirty="0">
                <a:solidFill>
                  <a:schemeClr val="tx1"/>
                </a:solidFill>
              </a:rPr>
              <a:t>Update cooler screen – 4 of 5</a:t>
            </a:r>
          </a:p>
        </p:txBody>
      </p:sp>
      <p:pic>
        <p:nvPicPr>
          <p:cNvPr id="3" name="Picture 2">
            <a:extLst>
              <a:ext uri="{FF2B5EF4-FFF2-40B4-BE49-F238E27FC236}">
                <a16:creationId xmlns:a16="http://schemas.microsoft.com/office/drawing/2014/main" id="{9ECA6BAD-34F6-5C49-B195-1D511F47E9C9}"/>
              </a:ext>
            </a:extLst>
          </p:cNvPr>
          <p:cNvPicPr>
            <a:picLocks noChangeAspect="1"/>
          </p:cNvPicPr>
          <p:nvPr/>
        </p:nvPicPr>
        <p:blipFill>
          <a:blip r:embed="rId3"/>
          <a:srcRect/>
          <a:stretch/>
        </p:blipFill>
        <p:spPr>
          <a:xfrm>
            <a:off x="960120" y="1582194"/>
            <a:ext cx="6790509" cy="5595882"/>
          </a:xfrm>
          <a:prstGeom prst="rect">
            <a:avLst/>
          </a:prstGeom>
          <a:effectLst>
            <a:outerShdw blurRad="101600" dist="50800" dir="5400000" algn="ctr" rotWithShape="0">
              <a:srgbClr val="000000">
                <a:alpha val="10000"/>
              </a:srgbClr>
            </a:outerShdw>
          </a:effectLst>
        </p:spPr>
      </p:pic>
      <p:sp>
        <p:nvSpPr>
          <p:cNvPr id="4" name="TextBox 3">
            <a:extLst>
              <a:ext uri="{FF2B5EF4-FFF2-40B4-BE49-F238E27FC236}">
                <a16:creationId xmlns:a16="http://schemas.microsoft.com/office/drawing/2014/main" id="{AE668E71-9AE5-A505-EB1D-4957758E2D07}"/>
              </a:ext>
            </a:extLst>
          </p:cNvPr>
          <p:cNvSpPr txBox="1"/>
          <p:nvPr/>
        </p:nvSpPr>
        <p:spPr>
          <a:xfrm>
            <a:off x="8084457" y="1582194"/>
            <a:ext cx="9768114" cy="4708981"/>
          </a:xfrm>
          <a:prstGeom prst="rect">
            <a:avLst/>
          </a:prstGeom>
          <a:noFill/>
        </p:spPr>
        <p:txBody>
          <a:bodyPr wrap="square" rtlCol="0">
            <a:spAutoFit/>
          </a:bodyPr>
          <a:lstStyle/>
          <a:p>
            <a:pPr marL="228600" indent="-228600">
              <a:buFont typeface="+mj-lt"/>
              <a:buAutoNum type="arabicPeriod" startAt="6"/>
            </a:pPr>
            <a:r>
              <a:rPr lang="en-NZ" sz="2000" dirty="0">
                <a:solidFill>
                  <a:schemeClr val="bg2">
                    <a:lumMod val="10000"/>
                  </a:schemeClr>
                </a:solidFill>
                <a:latin typeface="Arial" panose="020B0604020202020204" pitchFamily="34" charset="0"/>
                <a:cs typeface="Arial" panose="020B0604020202020204" pitchFamily="34" charset="0"/>
              </a:rPr>
              <a:t>(</a:t>
            </a:r>
            <a:r>
              <a:rPr lang="en-NZ" sz="2000" b="1" dirty="0">
                <a:solidFill>
                  <a:schemeClr val="bg2">
                    <a:lumMod val="10000"/>
                  </a:schemeClr>
                </a:solidFill>
                <a:latin typeface="Arial" panose="020B0604020202020204" pitchFamily="34" charset="0"/>
                <a:cs typeface="Arial" panose="020B0604020202020204" pitchFamily="34" charset="0"/>
              </a:rPr>
              <a:t>Optional</a:t>
            </a:r>
            <a:r>
              <a:rPr lang="en-NZ" sz="2000" dirty="0">
                <a:solidFill>
                  <a:schemeClr val="bg2">
                    <a:lumMod val="10000"/>
                  </a:schemeClr>
                </a:solidFill>
                <a:latin typeface="Arial" panose="020B0604020202020204" pitchFamily="34" charset="0"/>
                <a:cs typeface="Arial" panose="020B0604020202020204" pitchFamily="34" charset="0"/>
              </a:rPr>
              <a:t>).</a:t>
            </a:r>
            <a:r>
              <a:rPr lang="en-NZ" sz="2000" b="1" dirty="0">
                <a:solidFill>
                  <a:schemeClr val="bg2">
                    <a:lumMod val="10000"/>
                  </a:schemeClr>
                </a:solidFill>
                <a:latin typeface="Arial" panose="020B0604020202020204" pitchFamily="34" charset="0"/>
                <a:cs typeface="Arial" panose="020B0604020202020204" pitchFamily="34" charset="0"/>
              </a:rPr>
              <a:t> </a:t>
            </a:r>
            <a:r>
              <a:rPr lang="en-NZ" sz="2000" dirty="0">
                <a:solidFill>
                  <a:schemeClr val="bg2">
                    <a:lumMod val="10000"/>
                  </a:schemeClr>
                </a:solidFill>
                <a:latin typeface="Arial" panose="020B0604020202020204" pitchFamily="34" charset="0"/>
                <a:cs typeface="Arial" panose="020B0604020202020204" pitchFamily="34" charset="0"/>
              </a:rPr>
              <a:t>Asset display name - </a:t>
            </a:r>
            <a:r>
              <a:rPr lang="en-NZ" sz="2000" b="1" dirty="0">
                <a:solidFill>
                  <a:schemeClr val="bg2">
                    <a:lumMod val="10000"/>
                  </a:schemeClr>
                </a:solidFill>
                <a:latin typeface="Arial" panose="020B0604020202020204" pitchFamily="34" charset="0"/>
                <a:cs typeface="Arial" panose="020B0604020202020204" pitchFamily="34" charset="0"/>
              </a:rPr>
              <a:t>ALLOW BLANK SCAN</a:t>
            </a:r>
            <a:br>
              <a:rPr lang="en-NZ" sz="2000" dirty="0">
                <a:solidFill>
                  <a:schemeClr val="bg2">
                    <a:lumMod val="10000"/>
                  </a:schemeClr>
                </a:solidFill>
                <a:latin typeface="Arial" panose="020B0604020202020204" pitchFamily="34" charset="0"/>
                <a:cs typeface="Arial" panose="020B0604020202020204" pitchFamily="34" charset="0"/>
              </a:rPr>
            </a:br>
            <a:endParaRPr lang="en-NZ" sz="2000" dirty="0">
              <a:solidFill>
                <a:schemeClr val="bg2">
                  <a:lumMod val="10000"/>
                </a:schemeClr>
              </a:solidFill>
              <a:latin typeface="Arial" panose="020B0604020202020204" pitchFamily="34" charset="0"/>
              <a:cs typeface="Arial" panose="020B0604020202020204" pitchFamily="34" charset="0"/>
            </a:endParaRPr>
          </a:p>
          <a:p>
            <a:r>
              <a:rPr lang="en-NZ" sz="2000" dirty="0">
                <a:solidFill>
                  <a:schemeClr val="bg2">
                    <a:lumMod val="10000"/>
                  </a:schemeClr>
                </a:solidFill>
                <a:latin typeface="Arial" panose="020B0604020202020204" pitchFamily="34" charset="0"/>
                <a:cs typeface="Arial" panose="020B0604020202020204" pitchFamily="34" charset="0"/>
              </a:rPr>
              <a:t>This feature will allow you to leave asset display name blank, when scanning additional information for cooler.</a:t>
            </a:r>
          </a:p>
          <a:p>
            <a:endParaRPr lang="en-NZ" sz="2000" dirty="0">
              <a:solidFill>
                <a:schemeClr val="bg2">
                  <a:lumMod val="10000"/>
                </a:schemeClr>
              </a:solidFill>
              <a:latin typeface="Arial" panose="020B0604020202020204" pitchFamily="34" charset="0"/>
              <a:cs typeface="Arial" panose="020B0604020202020204" pitchFamily="34" charset="0"/>
            </a:endParaRPr>
          </a:p>
          <a:p>
            <a:pPr marL="228600" indent="-228600">
              <a:buFont typeface="+mj-lt"/>
              <a:buAutoNum type="arabicPeriod" startAt="7"/>
            </a:pPr>
            <a:r>
              <a:rPr lang="en-NZ" sz="2000" dirty="0">
                <a:solidFill>
                  <a:schemeClr val="bg2">
                    <a:lumMod val="10000"/>
                  </a:schemeClr>
                </a:solidFill>
                <a:latin typeface="Arial" panose="020B0604020202020204" pitchFamily="34" charset="0"/>
                <a:cs typeface="Arial" panose="020B0604020202020204" pitchFamily="34" charset="0"/>
              </a:rPr>
              <a:t>Select </a:t>
            </a:r>
            <a:r>
              <a:rPr lang="en-NZ" sz="2000" b="1" dirty="0">
                <a:solidFill>
                  <a:schemeClr val="bg2">
                    <a:lumMod val="10000"/>
                  </a:schemeClr>
                </a:solidFill>
                <a:latin typeface="Arial" panose="020B0604020202020204" pitchFamily="34" charset="0"/>
                <a:cs typeface="Arial" panose="020B0604020202020204" pitchFamily="34" charset="0"/>
              </a:rPr>
              <a:t>SAVE SETTINGS</a:t>
            </a:r>
            <a:r>
              <a:rPr lang="en-NZ" sz="2000" dirty="0">
                <a:solidFill>
                  <a:schemeClr val="bg2">
                    <a:lumMod val="10000"/>
                  </a:schemeClr>
                </a:solidFill>
                <a:latin typeface="Arial" panose="020B0604020202020204" pitchFamily="34" charset="0"/>
                <a:cs typeface="Arial" panose="020B0604020202020204" pitchFamily="34" charset="0"/>
              </a:rPr>
              <a:t> before exiting the screen.</a:t>
            </a:r>
            <a:br>
              <a:rPr lang="en-NZ" sz="2000" dirty="0">
                <a:solidFill>
                  <a:schemeClr val="bg2">
                    <a:lumMod val="10000"/>
                  </a:schemeClr>
                </a:solidFill>
                <a:latin typeface="Arial" panose="020B0604020202020204" pitchFamily="34" charset="0"/>
                <a:cs typeface="Arial" panose="020B0604020202020204" pitchFamily="34" charset="0"/>
              </a:rPr>
            </a:br>
            <a:endParaRPr lang="en-NZ" sz="2000" dirty="0">
              <a:solidFill>
                <a:schemeClr val="bg2">
                  <a:lumMod val="10000"/>
                </a:schemeClr>
              </a:solidFill>
              <a:latin typeface="Arial" panose="020B0604020202020204" pitchFamily="34" charset="0"/>
              <a:cs typeface="Arial" panose="020B0604020202020204" pitchFamily="34" charset="0"/>
            </a:endParaRPr>
          </a:p>
          <a:p>
            <a:r>
              <a:rPr lang="en-NZ" sz="2000" b="1" dirty="0">
                <a:solidFill>
                  <a:schemeClr val="bg2">
                    <a:lumMod val="10000"/>
                  </a:schemeClr>
                </a:solidFill>
                <a:latin typeface="Arial" panose="020B0604020202020204" pitchFamily="34" charset="0"/>
                <a:cs typeface="Arial" panose="020B0604020202020204" pitchFamily="34" charset="0"/>
              </a:rPr>
              <a:t>Scanning additional information</a:t>
            </a:r>
            <a:endParaRPr lang="en-NZ" sz="2000" dirty="0">
              <a:solidFill>
                <a:schemeClr val="bg2">
                  <a:lumMod val="10000"/>
                </a:schemeClr>
              </a:solidFill>
              <a:latin typeface="Arial" panose="020B0604020202020204" pitchFamily="34" charset="0"/>
              <a:cs typeface="Arial" panose="020B0604020202020204" pitchFamily="34" charset="0"/>
            </a:endParaRPr>
          </a:p>
          <a:p>
            <a:endParaRPr lang="en-NZ" sz="2000" dirty="0">
              <a:solidFill>
                <a:schemeClr val="bg2">
                  <a:lumMod val="10000"/>
                </a:schemeClr>
              </a:solidFill>
              <a:latin typeface="Arial" panose="020B0604020202020204" pitchFamily="34" charset="0"/>
              <a:cs typeface="Arial" panose="020B0604020202020204" pitchFamily="34" charset="0"/>
            </a:endParaRPr>
          </a:p>
          <a:p>
            <a:r>
              <a:rPr lang="en-NZ" sz="2000" dirty="0">
                <a:solidFill>
                  <a:schemeClr val="bg2">
                    <a:lumMod val="10000"/>
                  </a:schemeClr>
                </a:solidFill>
                <a:latin typeface="Arial" panose="020B0604020202020204" pitchFamily="34" charset="0"/>
                <a:cs typeface="Arial" panose="020B0604020202020204" pitchFamily="34" charset="0"/>
              </a:rPr>
              <a:t>Once the scan requirements for the </a:t>
            </a:r>
            <a:r>
              <a:rPr lang="en-NZ" sz="2000" b="1" dirty="0">
                <a:solidFill>
                  <a:schemeClr val="bg2">
                    <a:lumMod val="10000"/>
                  </a:schemeClr>
                </a:solidFill>
                <a:latin typeface="Arial" panose="020B0604020202020204" pitchFamily="34" charset="0"/>
                <a:cs typeface="Arial" panose="020B0604020202020204" pitchFamily="34" charset="0"/>
              </a:rPr>
              <a:t>UPDATE COOLER</a:t>
            </a:r>
            <a:r>
              <a:rPr lang="en-NZ" sz="2000" dirty="0">
                <a:solidFill>
                  <a:schemeClr val="bg2">
                    <a:lumMod val="10000"/>
                  </a:schemeClr>
                </a:solidFill>
                <a:latin typeface="Arial" panose="020B0604020202020204" pitchFamily="34" charset="0"/>
                <a:cs typeface="Arial" panose="020B0604020202020204" pitchFamily="34" charset="0"/>
              </a:rPr>
              <a:t> screen have been set, you can proceed with scanning the required information for each cabinet.</a:t>
            </a:r>
            <a:br>
              <a:rPr lang="en-NZ" sz="2000" dirty="0">
                <a:solidFill>
                  <a:schemeClr val="bg2">
                    <a:lumMod val="10000"/>
                  </a:schemeClr>
                </a:solidFill>
                <a:latin typeface="Arial" panose="020B0604020202020204" pitchFamily="34" charset="0"/>
                <a:cs typeface="Arial" panose="020B0604020202020204" pitchFamily="34" charset="0"/>
              </a:rPr>
            </a:br>
            <a:endParaRPr lang="en-NZ" sz="2000" dirty="0">
              <a:solidFill>
                <a:schemeClr val="bg2">
                  <a:lumMod val="10000"/>
                </a:schemeClr>
              </a:solidFill>
              <a:latin typeface="Arial" panose="020B0604020202020204" pitchFamily="34" charset="0"/>
              <a:cs typeface="Arial" panose="020B0604020202020204" pitchFamily="34" charset="0"/>
            </a:endParaRPr>
          </a:p>
          <a:p>
            <a:pPr marL="180000"/>
            <a:r>
              <a:rPr lang="en-NZ" sz="2000" dirty="0">
                <a:solidFill>
                  <a:schemeClr val="bg2">
                    <a:lumMod val="10000"/>
                  </a:schemeClr>
                </a:solidFill>
                <a:latin typeface="Arial" panose="020B0604020202020204" pitchFamily="34" charset="0"/>
                <a:cs typeface="Arial" panose="020B0604020202020204" pitchFamily="34" charset="0"/>
              </a:rPr>
              <a:t>	The required scan input will depend on your manufacturing process, follow 	all on screen prompts for entering the required information within the 	required box.</a:t>
            </a:r>
          </a:p>
        </p:txBody>
      </p:sp>
      <p:pic>
        <p:nvPicPr>
          <p:cNvPr id="6" name="Graphic 5" descr="Badge Tick1 outline">
            <a:extLst>
              <a:ext uri="{FF2B5EF4-FFF2-40B4-BE49-F238E27FC236}">
                <a16:creationId xmlns:a16="http://schemas.microsoft.com/office/drawing/2014/main" id="{765880FD-4665-D7EB-0DD4-8BB24F6824F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75319" y="5265371"/>
            <a:ext cx="616227" cy="616227"/>
          </a:xfrm>
          <a:prstGeom prst="rect">
            <a:avLst/>
          </a:prstGeom>
        </p:spPr>
      </p:pic>
    </p:spTree>
    <p:extLst>
      <p:ext uri="{BB962C8B-B14F-4D97-AF65-F5344CB8AC3E}">
        <p14:creationId xmlns:p14="http://schemas.microsoft.com/office/powerpoint/2010/main" val="19901905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5">
            <a:extLst>
              <a:ext uri="{FF2B5EF4-FFF2-40B4-BE49-F238E27FC236}">
                <a16:creationId xmlns:a16="http://schemas.microsoft.com/office/drawing/2014/main" id="{BAE6D852-3AB4-E702-D4FB-84BCC3ED82FF}"/>
              </a:ext>
            </a:extLst>
          </p:cNvPr>
          <p:cNvSpPr txBox="1">
            <a:spLocks/>
          </p:cNvSpPr>
          <p:nvPr/>
        </p:nvSpPr>
        <p:spPr>
          <a:xfrm>
            <a:off x="960120" y="815483"/>
            <a:ext cx="13832048" cy="591187"/>
          </a:xfrm>
          <a:prstGeom prst="rect">
            <a:avLst/>
          </a:prstGeom>
        </p:spPr>
        <p:txBody>
          <a:bodyPr vert="horz" wrap="square" lIns="0" tIns="13970" rIns="0" bIns="0" rtlCol="0" anchor="t">
            <a:spAutoFit/>
          </a:bodyPr>
          <a:lstStyle>
            <a:lvl1pPr>
              <a:defRPr sz="3750" b="0" i="0">
                <a:solidFill>
                  <a:schemeClr val="bg1"/>
                </a:solidFill>
                <a:latin typeface="Arial"/>
                <a:ea typeface="+mj-ea"/>
                <a:cs typeface="Arial"/>
              </a:defRPr>
            </a:lvl1pPr>
          </a:lstStyle>
          <a:p>
            <a:pPr marL="12700">
              <a:spcBef>
                <a:spcPts val="110"/>
              </a:spcBef>
            </a:pPr>
            <a:r>
              <a:rPr lang="en-US" b="1" dirty="0">
                <a:solidFill>
                  <a:schemeClr val="tx1"/>
                </a:solidFill>
              </a:rPr>
              <a:t>Update cooler screen – 5 of 5</a:t>
            </a:r>
          </a:p>
        </p:txBody>
      </p:sp>
      <p:pic>
        <p:nvPicPr>
          <p:cNvPr id="3" name="Picture 2">
            <a:extLst>
              <a:ext uri="{FF2B5EF4-FFF2-40B4-BE49-F238E27FC236}">
                <a16:creationId xmlns:a16="http://schemas.microsoft.com/office/drawing/2014/main" id="{907D9DCB-D34B-AF2F-5BC9-68BF34CB8AC1}"/>
              </a:ext>
            </a:extLst>
          </p:cNvPr>
          <p:cNvPicPr>
            <a:picLocks noChangeAspect="1"/>
          </p:cNvPicPr>
          <p:nvPr/>
        </p:nvPicPr>
        <p:blipFill>
          <a:blip r:embed="rId3"/>
          <a:srcRect/>
          <a:stretch/>
        </p:blipFill>
        <p:spPr>
          <a:xfrm>
            <a:off x="960120" y="1698308"/>
            <a:ext cx="7137912" cy="5849121"/>
          </a:xfrm>
          <a:prstGeom prst="rect">
            <a:avLst/>
          </a:prstGeom>
          <a:effectLst>
            <a:outerShdw blurRad="101600" dist="50800" dir="5400000" algn="ctr" rotWithShape="0">
              <a:srgbClr val="000000">
                <a:alpha val="10000"/>
              </a:srgbClr>
            </a:outerShdw>
          </a:effectLst>
        </p:spPr>
      </p:pic>
      <p:sp>
        <p:nvSpPr>
          <p:cNvPr id="4" name="TextBox 3">
            <a:extLst>
              <a:ext uri="{FF2B5EF4-FFF2-40B4-BE49-F238E27FC236}">
                <a16:creationId xmlns:a16="http://schemas.microsoft.com/office/drawing/2014/main" id="{918D3721-764F-EEA9-467D-F4F19D0778D7}"/>
              </a:ext>
            </a:extLst>
          </p:cNvPr>
          <p:cNvSpPr txBox="1"/>
          <p:nvPr/>
        </p:nvSpPr>
        <p:spPr>
          <a:xfrm>
            <a:off x="8505371" y="1698308"/>
            <a:ext cx="9318172" cy="1631216"/>
          </a:xfrm>
          <a:prstGeom prst="rect">
            <a:avLst/>
          </a:prstGeom>
          <a:noFill/>
        </p:spPr>
        <p:txBody>
          <a:bodyPr wrap="square" rtlCol="0">
            <a:spAutoFit/>
          </a:bodyPr>
          <a:lstStyle/>
          <a:p>
            <a:pPr marL="228600" indent="-228600">
              <a:buFont typeface="+mj-lt"/>
              <a:buAutoNum type="arabicPeriod"/>
            </a:pPr>
            <a:r>
              <a:rPr lang="en-NZ" sz="2000" dirty="0">
                <a:solidFill>
                  <a:schemeClr val="bg2">
                    <a:lumMod val="10000"/>
                  </a:schemeClr>
                </a:solidFill>
                <a:latin typeface="Arial" panose="020B0604020202020204" pitchFamily="34" charset="0"/>
                <a:cs typeface="Arial" panose="020B0604020202020204" pitchFamily="34" charset="0"/>
              </a:rPr>
              <a:t>Navigate to </a:t>
            </a:r>
            <a:r>
              <a:rPr lang="en-NZ" sz="2000" b="1" dirty="0">
                <a:solidFill>
                  <a:schemeClr val="bg2">
                    <a:lumMod val="10000"/>
                  </a:schemeClr>
                </a:solidFill>
                <a:latin typeface="Arial" panose="020B0604020202020204" pitchFamily="34" charset="0"/>
                <a:cs typeface="Arial" panose="020B0604020202020204" pitchFamily="34" charset="0"/>
              </a:rPr>
              <a:t>UPDATE COOLER</a:t>
            </a:r>
            <a:r>
              <a:rPr lang="en-NZ" sz="2000" dirty="0">
                <a:solidFill>
                  <a:schemeClr val="bg2">
                    <a:lumMod val="10000"/>
                  </a:schemeClr>
                </a:solidFill>
                <a:latin typeface="Arial" panose="020B0604020202020204" pitchFamily="34" charset="0"/>
                <a:cs typeface="Arial" panose="020B0604020202020204" pitchFamily="34" charset="0"/>
              </a:rPr>
              <a:t> tab.</a:t>
            </a:r>
            <a:br>
              <a:rPr lang="en-NZ" sz="2000" dirty="0">
                <a:solidFill>
                  <a:schemeClr val="bg2">
                    <a:lumMod val="10000"/>
                  </a:schemeClr>
                </a:solidFill>
                <a:latin typeface="Arial" panose="020B0604020202020204" pitchFamily="34" charset="0"/>
                <a:cs typeface="Arial" panose="020B0604020202020204" pitchFamily="34" charset="0"/>
              </a:rPr>
            </a:br>
            <a:endParaRPr lang="en-NZ" sz="2000" dirty="0">
              <a:solidFill>
                <a:schemeClr val="bg2">
                  <a:lumMod val="10000"/>
                </a:schemeClr>
              </a:solidFill>
              <a:latin typeface="Arial" panose="020B0604020202020204" pitchFamily="34" charset="0"/>
              <a:cs typeface="Arial" panose="020B0604020202020204" pitchFamily="34" charset="0"/>
            </a:endParaRPr>
          </a:p>
          <a:p>
            <a:pPr marL="228600" indent="-228600">
              <a:buFont typeface="+mj-lt"/>
              <a:buAutoNum type="arabicPeriod"/>
            </a:pPr>
            <a:r>
              <a:rPr lang="en-NZ" sz="2000" dirty="0">
                <a:solidFill>
                  <a:schemeClr val="bg2">
                    <a:lumMod val="10000"/>
                  </a:schemeClr>
                </a:solidFill>
                <a:latin typeface="Arial" panose="020B0604020202020204" pitchFamily="34" charset="0"/>
                <a:cs typeface="Arial" panose="020B0604020202020204" pitchFamily="34" charset="0"/>
              </a:rPr>
              <a:t>Scan equipment serial number.</a:t>
            </a:r>
            <a:br>
              <a:rPr lang="en-NZ" sz="2000" dirty="0">
                <a:solidFill>
                  <a:schemeClr val="bg2">
                    <a:lumMod val="10000"/>
                  </a:schemeClr>
                </a:solidFill>
                <a:latin typeface="Arial" panose="020B0604020202020204" pitchFamily="34" charset="0"/>
                <a:cs typeface="Arial" panose="020B0604020202020204" pitchFamily="34" charset="0"/>
              </a:rPr>
            </a:br>
            <a:endParaRPr lang="en-NZ" sz="2000" dirty="0">
              <a:solidFill>
                <a:schemeClr val="bg2">
                  <a:lumMod val="10000"/>
                </a:schemeClr>
              </a:solidFill>
              <a:latin typeface="Arial" panose="020B0604020202020204" pitchFamily="34" charset="0"/>
              <a:cs typeface="Arial" panose="020B0604020202020204" pitchFamily="34" charset="0"/>
            </a:endParaRPr>
          </a:p>
          <a:p>
            <a:pPr marL="228600" indent="-228600">
              <a:buFont typeface="+mj-lt"/>
              <a:buAutoNum type="arabicPeriod"/>
            </a:pPr>
            <a:r>
              <a:rPr lang="en-NZ" sz="2000" dirty="0">
                <a:solidFill>
                  <a:schemeClr val="bg2">
                    <a:lumMod val="10000"/>
                  </a:schemeClr>
                </a:solidFill>
                <a:latin typeface="Arial" panose="020B0604020202020204" pitchFamily="34" charset="0"/>
                <a:cs typeface="Arial" panose="020B0604020202020204" pitchFamily="34" charset="0"/>
              </a:rPr>
              <a:t>Scan compressor serial number.</a:t>
            </a:r>
          </a:p>
        </p:txBody>
      </p:sp>
    </p:spTree>
    <p:extLst>
      <p:ext uri="{BB962C8B-B14F-4D97-AF65-F5344CB8AC3E}">
        <p14:creationId xmlns:p14="http://schemas.microsoft.com/office/powerpoint/2010/main" val="29384539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Diagonal Corners Rounded 5">
            <a:extLst>
              <a:ext uri="{FF2B5EF4-FFF2-40B4-BE49-F238E27FC236}">
                <a16:creationId xmlns:a16="http://schemas.microsoft.com/office/drawing/2014/main" id="{18379777-8C3C-4F50-4BCA-8E11DA9ECB5E}"/>
              </a:ext>
            </a:extLst>
          </p:cNvPr>
          <p:cNvSpPr/>
          <p:nvPr/>
        </p:nvSpPr>
        <p:spPr>
          <a:xfrm>
            <a:off x="9434288" y="5718629"/>
            <a:ext cx="8592455" cy="1233714"/>
          </a:xfrm>
          <a:prstGeom prst="round2DiagRect">
            <a:avLst/>
          </a:prstGeom>
          <a:solidFill>
            <a:srgbClr val="E89A6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object 5">
            <a:extLst>
              <a:ext uri="{FF2B5EF4-FFF2-40B4-BE49-F238E27FC236}">
                <a16:creationId xmlns:a16="http://schemas.microsoft.com/office/drawing/2014/main" id="{BAE6D852-3AB4-E702-D4FB-84BCC3ED82FF}"/>
              </a:ext>
            </a:extLst>
          </p:cNvPr>
          <p:cNvSpPr txBox="1">
            <a:spLocks/>
          </p:cNvSpPr>
          <p:nvPr/>
        </p:nvSpPr>
        <p:spPr>
          <a:xfrm>
            <a:off x="960120" y="815483"/>
            <a:ext cx="13832048" cy="591187"/>
          </a:xfrm>
          <a:prstGeom prst="rect">
            <a:avLst/>
          </a:prstGeom>
        </p:spPr>
        <p:txBody>
          <a:bodyPr vert="horz" wrap="square" lIns="0" tIns="13970" rIns="0" bIns="0" rtlCol="0" anchor="t">
            <a:spAutoFit/>
          </a:bodyPr>
          <a:lstStyle>
            <a:lvl1pPr>
              <a:defRPr sz="3750" b="0" i="0">
                <a:solidFill>
                  <a:schemeClr val="bg1"/>
                </a:solidFill>
                <a:latin typeface="Arial"/>
                <a:ea typeface="+mj-ea"/>
                <a:cs typeface="Arial"/>
              </a:defRPr>
            </a:lvl1pPr>
          </a:lstStyle>
          <a:p>
            <a:pPr marL="12700">
              <a:spcBef>
                <a:spcPts val="110"/>
              </a:spcBef>
            </a:pPr>
            <a:r>
              <a:rPr lang="en-US" b="1" dirty="0">
                <a:solidFill>
                  <a:schemeClr val="tx1"/>
                </a:solidFill>
              </a:rPr>
              <a:t>Full screen scanning confirmations – 1 of 2 </a:t>
            </a:r>
          </a:p>
        </p:txBody>
      </p:sp>
      <p:pic>
        <p:nvPicPr>
          <p:cNvPr id="3" name="Picture 2">
            <a:extLst>
              <a:ext uri="{FF2B5EF4-FFF2-40B4-BE49-F238E27FC236}">
                <a16:creationId xmlns:a16="http://schemas.microsoft.com/office/drawing/2014/main" id="{9F69B967-D7B0-18F2-2E73-3983807AFA97}"/>
              </a:ext>
            </a:extLst>
          </p:cNvPr>
          <p:cNvPicPr>
            <a:picLocks noChangeAspect="1"/>
          </p:cNvPicPr>
          <p:nvPr/>
        </p:nvPicPr>
        <p:blipFill>
          <a:blip r:embed="rId3"/>
          <a:srcRect/>
          <a:stretch/>
        </p:blipFill>
        <p:spPr>
          <a:xfrm>
            <a:off x="960120" y="1596707"/>
            <a:ext cx="7893594" cy="6226412"/>
          </a:xfrm>
          <a:prstGeom prst="rect">
            <a:avLst/>
          </a:prstGeom>
          <a:effectLst>
            <a:outerShdw blurRad="101600" dist="50800" dir="5400000" algn="ctr" rotWithShape="0">
              <a:srgbClr val="000000">
                <a:alpha val="10000"/>
              </a:srgbClr>
            </a:outerShdw>
          </a:effectLst>
        </p:spPr>
      </p:pic>
      <p:sp>
        <p:nvSpPr>
          <p:cNvPr id="4" name="TextBox 3">
            <a:extLst>
              <a:ext uri="{FF2B5EF4-FFF2-40B4-BE49-F238E27FC236}">
                <a16:creationId xmlns:a16="http://schemas.microsoft.com/office/drawing/2014/main" id="{F086356C-0D4D-2D27-9F7B-37D6B578B6D1}"/>
              </a:ext>
            </a:extLst>
          </p:cNvPr>
          <p:cNvSpPr txBox="1"/>
          <p:nvPr/>
        </p:nvSpPr>
        <p:spPr>
          <a:xfrm>
            <a:off x="9434287" y="1596707"/>
            <a:ext cx="8577941" cy="5324535"/>
          </a:xfrm>
          <a:prstGeom prst="rect">
            <a:avLst/>
          </a:prstGeom>
          <a:noFill/>
        </p:spPr>
        <p:txBody>
          <a:bodyPr wrap="square" rtlCol="0">
            <a:spAutoFit/>
          </a:bodyPr>
          <a:lstStyle/>
          <a:p>
            <a:r>
              <a:rPr lang="en-NZ" sz="2000" dirty="0">
                <a:solidFill>
                  <a:schemeClr val="bg2">
                    <a:lumMod val="10000"/>
                  </a:schemeClr>
                </a:solidFill>
                <a:latin typeface="Arial" panose="020B0604020202020204" pitchFamily="34" charset="0"/>
                <a:cs typeface="Arial" panose="020B0604020202020204" pitchFamily="34" charset="0"/>
              </a:rPr>
              <a:t>When running production, there is the frequent need to validate scanning and programming from a distance. Cradle Programmer provides the full screen scanning confirmation feature to increase visibility from afar.</a:t>
            </a:r>
          </a:p>
          <a:p>
            <a:endParaRPr lang="en-NZ" sz="2000" dirty="0">
              <a:solidFill>
                <a:schemeClr val="bg2">
                  <a:lumMod val="10000"/>
                </a:schemeClr>
              </a:solidFill>
              <a:latin typeface="Arial" panose="020B0604020202020204" pitchFamily="34" charset="0"/>
              <a:cs typeface="Arial" panose="020B0604020202020204" pitchFamily="34" charset="0"/>
            </a:endParaRPr>
          </a:p>
          <a:p>
            <a:endParaRPr lang="en-NZ" sz="2000" dirty="0">
              <a:solidFill>
                <a:schemeClr val="bg2">
                  <a:lumMod val="10000"/>
                </a:schemeClr>
              </a:solidFill>
              <a:latin typeface="Arial" panose="020B0604020202020204" pitchFamily="34" charset="0"/>
              <a:cs typeface="Arial" panose="020B0604020202020204" pitchFamily="34" charset="0"/>
            </a:endParaRPr>
          </a:p>
          <a:p>
            <a:r>
              <a:rPr lang="en-NZ" sz="2000" b="1" dirty="0">
                <a:solidFill>
                  <a:srgbClr val="3F6EFF"/>
                </a:solidFill>
                <a:latin typeface="Arial" panose="020B0604020202020204" pitchFamily="34" charset="0"/>
                <a:cs typeface="Arial" panose="020B0604020202020204" pitchFamily="34" charset="0"/>
              </a:rPr>
              <a:t>Part 1: Enable full screen scanning confirmations</a:t>
            </a:r>
            <a:br>
              <a:rPr lang="en-NZ" sz="2000" dirty="0">
                <a:solidFill>
                  <a:schemeClr val="bg2">
                    <a:lumMod val="10000"/>
                  </a:schemeClr>
                </a:solidFill>
                <a:latin typeface="Arial" panose="020B0604020202020204" pitchFamily="34" charset="0"/>
                <a:cs typeface="Arial" panose="020B0604020202020204" pitchFamily="34" charset="0"/>
              </a:rPr>
            </a:br>
            <a:endParaRPr lang="en-NZ" sz="2000" dirty="0">
              <a:solidFill>
                <a:schemeClr val="bg2">
                  <a:lumMod val="10000"/>
                </a:schemeClr>
              </a:solidFill>
              <a:latin typeface="Arial" panose="020B0604020202020204" pitchFamily="34" charset="0"/>
              <a:cs typeface="Arial" panose="020B0604020202020204" pitchFamily="34" charset="0"/>
            </a:endParaRPr>
          </a:p>
          <a:p>
            <a:r>
              <a:rPr lang="en-NZ" sz="2000" dirty="0">
                <a:solidFill>
                  <a:schemeClr val="bg2">
                    <a:lumMod val="10000"/>
                  </a:schemeClr>
                </a:solidFill>
                <a:latin typeface="Arial" panose="020B0604020202020204" pitchFamily="34" charset="0"/>
                <a:cs typeface="Arial" panose="020B0604020202020204" pitchFamily="34" charset="0"/>
              </a:rPr>
              <a:t>Navigate to the </a:t>
            </a:r>
            <a:r>
              <a:rPr lang="en-NZ" sz="2000" b="1" dirty="0">
                <a:solidFill>
                  <a:schemeClr val="bg2">
                    <a:lumMod val="10000"/>
                  </a:schemeClr>
                </a:solidFill>
                <a:latin typeface="Arial" panose="020B0604020202020204" pitchFamily="34" charset="0"/>
                <a:cs typeface="Arial" panose="020B0604020202020204" pitchFamily="34" charset="0"/>
              </a:rPr>
              <a:t>SETTINGS</a:t>
            </a:r>
            <a:r>
              <a:rPr lang="en-NZ" sz="2000" dirty="0">
                <a:solidFill>
                  <a:schemeClr val="bg2">
                    <a:lumMod val="10000"/>
                  </a:schemeClr>
                </a:solidFill>
                <a:latin typeface="Arial" panose="020B0604020202020204" pitchFamily="34" charset="0"/>
                <a:cs typeface="Arial" panose="020B0604020202020204" pitchFamily="34" charset="0"/>
              </a:rPr>
              <a:t> tab.</a:t>
            </a:r>
            <a:br>
              <a:rPr lang="en-NZ" sz="2000" dirty="0">
                <a:solidFill>
                  <a:schemeClr val="bg2">
                    <a:lumMod val="10000"/>
                  </a:schemeClr>
                </a:solidFill>
                <a:latin typeface="Arial" panose="020B0604020202020204" pitchFamily="34" charset="0"/>
                <a:cs typeface="Arial" panose="020B0604020202020204" pitchFamily="34" charset="0"/>
              </a:rPr>
            </a:br>
            <a:endParaRPr lang="en-NZ" sz="2000" dirty="0">
              <a:solidFill>
                <a:schemeClr val="bg2">
                  <a:lumMod val="10000"/>
                </a:schemeClr>
              </a:solidFill>
              <a:latin typeface="Arial" panose="020B0604020202020204" pitchFamily="34" charset="0"/>
              <a:cs typeface="Arial" panose="020B0604020202020204" pitchFamily="34" charset="0"/>
            </a:endParaRPr>
          </a:p>
          <a:p>
            <a:r>
              <a:rPr lang="en-NZ" sz="2000" dirty="0">
                <a:solidFill>
                  <a:schemeClr val="bg2">
                    <a:lumMod val="10000"/>
                  </a:schemeClr>
                </a:solidFill>
                <a:latin typeface="Arial" panose="020B0604020202020204" pitchFamily="34" charset="0"/>
                <a:cs typeface="Arial" panose="020B0604020202020204" pitchFamily="34" charset="0"/>
              </a:rPr>
              <a:t>Access the </a:t>
            </a:r>
            <a:r>
              <a:rPr lang="en-NZ" sz="2000" b="1" dirty="0">
                <a:solidFill>
                  <a:schemeClr val="bg2">
                    <a:lumMod val="10000"/>
                  </a:schemeClr>
                </a:solidFill>
                <a:latin typeface="Arial" panose="020B0604020202020204" pitchFamily="34" charset="0"/>
                <a:cs typeface="Arial" panose="020B0604020202020204" pitchFamily="34" charset="0"/>
              </a:rPr>
              <a:t>APPLICATION</a:t>
            </a:r>
            <a:r>
              <a:rPr lang="en-NZ" sz="2000" dirty="0">
                <a:solidFill>
                  <a:schemeClr val="bg2">
                    <a:lumMod val="10000"/>
                  </a:schemeClr>
                </a:solidFill>
                <a:latin typeface="Arial" panose="020B0604020202020204" pitchFamily="34" charset="0"/>
                <a:cs typeface="Arial" panose="020B0604020202020204" pitchFamily="34" charset="0"/>
              </a:rPr>
              <a:t> submenu.</a:t>
            </a:r>
            <a:br>
              <a:rPr lang="en-NZ" sz="2000" dirty="0">
                <a:solidFill>
                  <a:schemeClr val="bg2">
                    <a:lumMod val="10000"/>
                  </a:schemeClr>
                </a:solidFill>
                <a:latin typeface="Arial" panose="020B0604020202020204" pitchFamily="34" charset="0"/>
                <a:cs typeface="Arial" panose="020B0604020202020204" pitchFamily="34" charset="0"/>
              </a:rPr>
            </a:br>
            <a:endParaRPr lang="en-NZ" sz="2000" dirty="0">
              <a:solidFill>
                <a:schemeClr val="bg2">
                  <a:lumMod val="10000"/>
                </a:schemeClr>
              </a:solidFill>
              <a:latin typeface="Arial" panose="020B0604020202020204" pitchFamily="34" charset="0"/>
              <a:cs typeface="Arial" panose="020B0604020202020204" pitchFamily="34" charset="0"/>
            </a:endParaRPr>
          </a:p>
          <a:p>
            <a:r>
              <a:rPr lang="en-NZ" sz="2000" dirty="0">
                <a:solidFill>
                  <a:schemeClr val="bg2">
                    <a:lumMod val="10000"/>
                  </a:schemeClr>
                </a:solidFill>
                <a:latin typeface="Arial" panose="020B0604020202020204" pitchFamily="34" charset="0"/>
                <a:cs typeface="Arial" panose="020B0604020202020204" pitchFamily="34" charset="0"/>
              </a:rPr>
              <a:t>Select </a:t>
            </a:r>
            <a:r>
              <a:rPr lang="en-NZ" sz="2000" b="1" dirty="0">
                <a:solidFill>
                  <a:schemeClr val="bg2">
                    <a:lumMod val="10000"/>
                  </a:schemeClr>
                </a:solidFill>
                <a:latin typeface="Arial" panose="020B0604020202020204" pitchFamily="34" charset="0"/>
                <a:cs typeface="Arial" panose="020B0604020202020204" pitchFamily="34" charset="0"/>
              </a:rPr>
              <a:t>SHOW FULL SCREEN SCANNING CONFIRMATIONS</a:t>
            </a:r>
            <a:r>
              <a:rPr lang="en-NZ" sz="2000" dirty="0">
                <a:solidFill>
                  <a:schemeClr val="bg2">
                    <a:lumMod val="10000"/>
                  </a:schemeClr>
                </a:solidFill>
                <a:latin typeface="Arial" panose="020B0604020202020204" pitchFamily="34" charset="0"/>
                <a:cs typeface="Arial" panose="020B0604020202020204" pitchFamily="34" charset="0"/>
              </a:rPr>
              <a:t> tick box.</a:t>
            </a:r>
            <a:br>
              <a:rPr lang="en-NZ" sz="2000" dirty="0">
                <a:solidFill>
                  <a:schemeClr val="bg2">
                    <a:lumMod val="10000"/>
                  </a:schemeClr>
                </a:solidFill>
                <a:latin typeface="Arial" panose="020B0604020202020204" pitchFamily="34" charset="0"/>
                <a:cs typeface="Arial" panose="020B0604020202020204" pitchFamily="34" charset="0"/>
              </a:rPr>
            </a:br>
            <a:endParaRPr lang="en-NZ" sz="2000" dirty="0">
              <a:solidFill>
                <a:schemeClr val="bg2">
                  <a:lumMod val="10000"/>
                </a:schemeClr>
              </a:solidFill>
              <a:latin typeface="Arial" panose="020B0604020202020204" pitchFamily="34" charset="0"/>
              <a:cs typeface="Arial" panose="020B0604020202020204" pitchFamily="34" charset="0"/>
            </a:endParaRPr>
          </a:p>
          <a:p>
            <a:endParaRPr lang="en-NZ" sz="2000" dirty="0">
              <a:solidFill>
                <a:schemeClr val="bg2">
                  <a:lumMod val="10000"/>
                </a:schemeClr>
              </a:solidFill>
              <a:latin typeface="Arial" panose="020B0604020202020204" pitchFamily="34" charset="0"/>
              <a:cs typeface="Arial" panose="020B0604020202020204" pitchFamily="34" charset="0"/>
            </a:endParaRPr>
          </a:p>
          <a:p>
            <a:pPr marL="180000"/>
            <a:r>
              <a:rPr lang="en-NZ" sz="2000" dirty="0">
                <a:solidFill>
                  <a:schemeClr val="bg2">
                    <a:lumMod val="10000"/>
                  </a:schemeClr>
                </a:solidFill>
                <a:latin typeface="Arial" panose="020B0604020202020204" pitchFamily="34" charset="0"/>
                <a:cs typeface="Arial" panose="020B0604020202020204" pitchFamily="34" charset="0"/>
              </a:rPr>
              <a:t>	This setting impacts both the update cooler screen and the 	programming screen. When selected, both screens will show full 	screen confirmations.</a:t>
            </a:r>
          </a:p>
        </p:txBody>
      </p:sp>
      <p:pic>
        <p:nvPicPr>
          <p:cNvPr id="5" name="Graphic 4" descr="Warning outline">
            <a:extLst>
              <a:ext uri="{FF2B5EF4-FFF2-40B4-BE49-F238E27FC236}">
                <a16:creationId xmlns:a16="http://schemas.microsoft.com/office/drawing/2014/main" id="{42738723-6B24-86AA-8DDC-DE7C873E759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47129" y="5900299"/>
            <a:ext cx="454814" cy="435187"/>
          </a:xfrm>
          <a:prstGeom prst="rect">
            <a:avLst/>
          </a:prstGeom>
        </p:spPr>
      </p:pic>
    </p:spTree>
    <p:extLst>
      <p:ext uri="{BB962C8B-B14F-4D97-AF65-F5344CB8AC3E}">
        <p14:creationId xmlns:p14="http://schemas.microsoft.com/office/powerpoint/2010/main" val="2110691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5">
            <a:extLst>
              <a:ext uri="{FF2B5EF4-FFF2-40B4-BE49-F238E27FC236}">
                <a16:creationId xmlns:a16="http://schemas.microsoft.com/office/drawing/2014/main" id="{BAE6D852-3AB4-E702-D4FB-84BCC3ED82FF}"/>
              </a:ext>
            </a:extLst>
          </p:cNvPr>
          <p:cNvSpPr txBox="1">
            <a:spLocks/>
          </p:cNvSpPr>
          <p:nvPr/>
        </p:nvSpPr>
        <p:spPr>
          <a:xfrm>
            <a:off x="960120" y="815483"/>
            <a:ext cx="13832048" cy="591187"/>
          </a:xfrm>
          <a:prstGeom prst="rect">
            <a:avLst/>
          </a:prstGeom>
        </p:spPr>
        <p:txBody>
          <a:bodyPr vert="horz" wrap="square" lIns="0" tIns="13970" rIns="0" bIns="0" rtlCol="0" anchor="t">
            <a:spAutoFit/>
          </a:bodyPr>
          <a:lstStyle>
            <a:lvl1pPr>
              <a:defRPr sz="3750" b="0" i="0">
                <a:solidFill>
                  <a:schemeClr val="bg1"/>
                </a:solidFill>
                <a:latin typeface="Arial"/>
                <a:ea typeface="+mj-ea"/>
                <a:cs typeface="Arial"/>
              </a:defRPr>
            </a:lvl1pPr>
          </a:lstStyle>
          <a:p>
            <a:pPr marL="12700">
              <a:spcBef>
                <a:spcPts val="110"/>
              </a:spcBef>
            </a:pPr>
            <a:r>
              <a:rPr lang="en-US" b="1" dirty="0">
                <a:solidFill>
                  <a:schemeClr val="tx1"/>
                </a:solidFill>
              </a:rPr>
              <a:t>Full screen scanning confirmations – 2 of 2</a:t>
            </a:r>
          </a:p>
        </p:txBody>
      </p:sp>
      <p:pic>
        <p:nvPicPr>
          <p:cNvPr id="3" name="Picture 2">
            <a:extLst>
              <a:ext uri="{FF2B5EF4-FFF2-40B4-BE49-F238E27FC236}">
                <a16:creationId xmlns:a16="http://schemas.microsoft.com/office/drawing/2014/main" id="{E0EE984F-3656-1B10-7968-2D05B36B06C6}"/>
              </a:ext>
            </a:extLst>
          </p:cNvPr>
          <p:cNvPicPr>
            <a:picLocks noChangeAspect="1"/>
          </p:cNvPicPr>
          <p:nvPr/>
        </p:nvPicPr>
        <p:blipFill>
          <a:blip r:embed="rId3"/>
          <a:srcRect/>
          <a:stretch/>
        </p:blipFill>
        <p:spPr>
          <a:xfrm>
            <a:off x="960121" y="1640251"/>
            <a:ext cx="4656772" cy="3657464"/>
          </a:xfrm>
          <a:prstGeom prst="rect">
            <a:avLst/>
          </a:prstGeom>
          <a:effectLst>
            <a:outerShdw blurRad="101600" dist="50800" dir="5400000" algn="ctr" rotWithShape="0">
              <a:srgbClr val="000000">
                <a:alpha val="10000"/>
              </a:srgbClr>
            </a:outerShdw>
          </a:effectLst>
        </p:spPr>
      </p:pic>
      <p:pic>
        <p:nvPicPr>
          <p:cNvPr id="4" name="Picture 3">
            <a:extLst>
              <a:ext uri="{FF2B5EF4-FFF2-40B4-BE49-F238E27FC236}">
                <a16:creationId xmlns:a16="http://schemas.microsoft.com/office/drawing/2014/main" id="{FC228E92-9A64-0FCF-307F-E3462762B718}"/>
              </a:ext>
            </a:extLst>
          </p:cNvPr>
          <p:cNvPicPr>
            <a:picLocks noChangeAspect="1"/>
          </p:cNvPicPr>
          <p:nvPr/>
        </p:nvPicPr>
        <p:blipFill>
          <a:blip r:embed="rId4"/>
          <a:srcRect/>
          <a:stretch/>
        </p:blipFill>
        <p:spPr>
          <a:xfrm>
            <a:off x="3445503" y="4643075"/>
            <a:ext cx="5103411" cy="4003539"/>
          </a:xfrm>
          <a:prstGeom prst="rect">
            <a:avLst/>
          </a:prstGeom>
          <a:effectLst>
            <a:outerShdw blurRad="101600" dist="50800" dir="5400000" algn="ctr" rotWithShape="0">
              <a:srgbClr val="000000">
                <a:alpha val="10000"/>
              </a:srgbClr>
            </a:outerShdw>
          </a:effectLst>
        </p:spPr>
      </p:pic>
      <p:sp>
        <p:nvSpPr>
          <p:cNvPr id="5" name="TextBox 4">
            <a:extLst>
              <a:ext uri="{FF2B5EF4-FFF2-40B4-BE49-F238E27FC236}">
                <a16:creationId xmlns:a16="http://schemas.microsoft.com/office/drawing/2014/main" id="{48E0BCB6-DE35-B0B2-EEE5-895AB4913828}"/>
              </a:ext>
            </a:extLst>
          </p:cNvPr>
          <p:cNvSpPr txBox="1"/>
          <p:nvPr/>
        </p:nvSpPr>
        <p:spPr>
          <a:xfrm>
            <a:off x="5747657" y="1640386"/>
            <a:ext cx="12177486" cy="1938992"/>
          </a:xfrm>
          <a:prstGeom prst="rect">
            <a:avLst/>
          </a:prstGeom>
          <a:noFill/>
        </p:spPr>
        <p:txBody>
          <a:bodyPr wrap="square" rtlCol="0">
            <a:spAutoFit/>
          </a:bodyPr>
          <a:lstStyle/>
          <a:p>
            <a:r>
              <a:rPr lang="en-NZ" sz="2000" b="1" dirty="0">
                <a:solidFill>
                  <a:srgbClr val="3F6EFF"/>
                </a:solidFill>
                <a:latin typeface="Arial" panose="020B0604020202020204" pitchFamily="34" charset="0"/>
                <a:cs typeface="Arial" panose="020B0604020202020204" pitchFamily="34" charset="0"/>
              </a:rPr>
              <a:t>Part 2: Full screen confirmation types</a:t>
            </a:r>
          </a:p>
          <a:p>
            <a:endParaRPr lang="en-NZ" sz="2000" dirty="0">
              <a:solidFill>
                <a:schemeClr val="bg2">
                  <a:lumMod val="10000"/>
                </a:schemeClr>
              </a:solidFill>
              <a:latin typeface="Arial" panose="020B0604020202020204" pitchFamily="34" charset="0"/>
              <a:cs typeface="Arial" panose="020B0604020202020204" pitchFamily="34" charset="0"/>
            </a:endParaRPr>
          </a:p>
          <a:p>
            <a:pPr marL="228600" indent="-228600">
              <a:buFont typeface="+mj-lt"/>
              <a:buAutoNum type="arabicPeriod"/>
            </a:pPr>
            <a:r>
              <a:rPr lang="en-NZ" sz="2000" dirty="0">
                <a:solidFill>
                  <a:schemeClr val="bg2">
                    <a:lumMod val="10000"/>
                  </a:schemeClr>
                </a:solidFill>
                <a:latin typeface="Arial" panose="020B0604020202020204" pitchFamily="34" charset="0"/>
                <a:cs typeface="Arial" panose="020B0604020202020204" pitchFamily="34" charset="0"/>
              </a:rPr>
              <a:t>A </a:t>
            </a:r>
            <a:r>
              <a:rPr lang="en-NZ" sz="2000" b="1" dirty="0">
                <a:solidFill>
                  <a:schemeClr val="bg2">
                    <a:lumMod val="10000"/>
                  </a:schemeClr>
                </a:solidFill>
                <a:latin typeface="Arial" panose="020B0604020202020204" pitchFamily="34" charset="0"/>
                <a:cs typeface="Arial" panose="020B0604020202020204" pitchFamily="34" charset="0"/>
              </a:rPr>
              <a:t>GREEN SCREEN</a:t>
            </a:r>
            <a:r>
              <a:rPr lang="en-NZ" sz="2000" dirty="0">
                <a:solidFill>
                  <a:schemeClr val="bg2">
                    <a:lumMod val="10000"/>
                  </a:schemeClr>
                </a:solidFill>
                <a:latin typeface="Arial" panose="020B0604020202020204" pitchFamily="34" charset="0"/>
                <a:cs typeface="Arial" panose="020B0604020202020204" pitchFamily="34" charset="0"/>
              </a:rPr>
              <a:t> indicates a successful scan, with the field being indicated.</a:t>
            </a:r>
          </a:p>
          <a:p>
            <a:pPr marL="228600" indent="-228600">
              <a:buFont typeface="+mj-lt"/>
              <a:buAutoNum type="arabicPeriod"/>
            </a:pPr>
            <a:endParaRPr lang="en-NZ" sz="2000" dirty="0">
              <a:solidFill>
                <a:schemeClr val="bg2">
                  <a:lumMod val="10000"/>
                </a:schemeClr>
              </a:solidFill>
              <a:latin typeface="Arial" panose="020B0604020202020204" pitchFamily="34" charset="0"/>
              <a:cs typeface="Arial" panose="020B0604020202020204" pitchFamily="34" charset="0"/>
            </a:endParaRPr>
          </a:p>
          <a:p>
            <a:pPr marL="228600" indent="-228600">
              <a:buFont typeface="+mj-lt"/>
              <a:buAutoNum type="arabicPeriod"/>
            </a:pPr>
            <a:r>
              <a:rPr lang="en-NZ" sz="2000" dirty="0">
                <a:solidFill>
                  <a:schemeClr val="bg2">
                    <a:lumMod val="10000"/>
                  </a:schemeClr>
                </a:solidFill>
                <a:latin typeface="Arial" panose="020B0604020202020204" pitchFamily="34" charset="0"/>
                <a:cs typeface="Arial" panose="020B0604020202020204" pitchFamily="34" charset="0"/>
              </a:rPr>
              <a:t>A </a:t>
            </a:r>
            <a:r>
              <a:rPr lang="en-NZ" sz="2000" b="1" dirty="0">
                <a:solidFill>
                  <a:schemeClr val="bg2">
                    <a:lumMod val="10000"/>
                  </a:schemeClr>
                </a:solidFill>
                <a:latin typeface="Arial" panose="020B0604020202020204" pitchFamily="34" charset="0"/>
                <a:cs typeface="Arial" panose="020B0604020202020204" pitchFamily="34" charset="0"/>
              </a:rPr>
              <a:t>RED SCREEN</a:t>
            </a:r>
            <a:r>
              <a:rPr lang="en-NZ" sz="2000" dirty="0">
                <a:solidFill>
                  <a:schemeClr val="bg2">
                    <a:lumMod val="10000"/>
                  </a:schemeClr>
                </a:solidFill>
                <a:latin typeface="Arial" panose="020B0604020202020204" pitchFamily="34" charset="0"/>
                <a:cs typeface="Arial" panose="020B0604020202020204" pitchFamily="34" charset="0"/>
              </a:rPr>
              <a:t> represents an unsuccessful scan, meaning that there was a read error, or that the specified validation rules have not been met with the fault being indicated.</a:t>
            </a:r>
          </a:p>
        </p:txBody>
      </p:sp>
    </p:spTree>
    <p:extLst>
      <p:ext uri="{BB962C8B-B14F-4D97-AF65-F5344CB8AC3E}">
        <p14:creationId xmlns:p14="http://schemas.microsoft.com/office/powerpoint/2010/main" val="16510268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5">
            <a:extLst>
              <a:ext uri="{FF2B5EF4-FFF2-40B4-BE49-F238E27FC236}">
                <a16:creationId xmlns:a16="http://schemas.microsoft.com/office/drawing/2014/main" id="{BAE6D852-3AB4-E702-D4FB-84BCC3ED82FF}"/>
              </a:ext>
            </a:extLst>
          </p:cNvPr>
          <p:cNvSpPr txBox="1">
            <a:spLocks/>
          </p:cNvSpPr>
          <p:nvPr/>
        </p:nvSpPr>
        <p:spPr>
          <a:xfrm>
            <a:off x="960120" y="815483"/>
            <a:ext cx="13832048" cy="591187"/>
          </a:xfrm>
          <a:prstGeom prst="rect">
            <a:avLst/>
          </a:prstGeom>
        </p:spPr>
        <p:txBody>
          <a:bodyPr vert="horz" wrap="square" lIns="0" tIns="13970" rIns="0" bIns="0" rtlCol="0" anchor="t">
            <a:spAutoFit/>
          </a:bodyPr>
          <a:lstStyle>
            <a:lvl1pPr>
              <a:defRPr sz="3750" b="0" i="0">
                <a:solidFill>
                  <a:schemeClr val="bg1"/>
                </a:solidFill>
                <a:latin typeface="Arial"/>
                <a:ea typeface="+mj-ea"/>
                <a:cs typeface="Arial"/>
              </a:defRPr>
            </a:lvl1pPr>
          </a:lstStyle>
          <a:p>
            <a:pPr marL="12700">
              <a:spcBef>
                <a:spcPts val="110"/>
              </a:spcBef>
            </a:pPr>
            <a:r>
              <a:rPr lang="en-US" b="1" dirty="0">
                <a:solidFill>
                  <a:schemeClr val="tx1"/>
                </a:solidFill>
              </a:rPr>
              <a:t>Language settings</a:t>
            </a:r>
          </a:p>
        </p:txBody>
      </p:sp>
      <p:pic>
        <p:nvPicPr>
          <p:cNvPr id="3" name="Picture 2">
            <a:extLst>
              <a:ext uri="{FF2B5EF4-FFF2-40B4-BE49-F238E27FC236}">
                <a16:creationId xmlns:a16="http://schemas.microsoft.com/office/drawing/2014/main" id="{6B19A030-6C53-2431-7F94-B3E148319186}"/>
              </a:ext>
            </a:extLst>
          </p:cNvPr>
          <p:cNvPicPr>
            <a:picLocks noChangeAspect="1"/>
          </p:cNvPicPr>
          <p:nvPr/>
        </p:nvPicPr>
        <p:blipFill>
          <a:blip r:embed="rId3"/>
          <a:srcRect/>
          <a:stretch/>
        </p:blipFill>
        <p:spPr>
          <a:xfrm>
            <a:off x="960120" y="1712821"/>
            <a:ext cx="8488680" cy="5657971"/>
          </a:xfrm>
          <a:prstGeom prst="rect">
            <a:avLst/>
          </a:prstGeom>
          <a:effectLst>
            <a:outerShdw blurRad="101600" dist="50800" dir="5400000" algn="ctr" rotWithShape="0">
              <a:srgbClr val="000000">
                <a:alpha val="10000"/>
              </a:srgbClr>
            </a:outerShdw>
          </a:effectLst>
        </p:spPr>
      </p:pic>
      <p:pic>
        <p:nvPicPr>
          <p:cNvPr id="4" name="Picture 3">
            <a:extLst>
              <a:ext uri="{FF2B5EF4-FFF2-40B4-BE49-F238E27FC236}">
                <a16:creationId xmlns:a16="http://schemas.microsoft.com/office/drawing/2014/main" id="{15395155-F51E-5D5F-D99D-2635DEC9D738}"/>
              </a:ext>
            </a:extLst>
          </p:cNvPr>
          <p:cNvPicPr>
            <a:picLocks noChangeAspect="1"/>
          </p:cNvPicPr>
          <p:nvPr/>
        </p:nvPicPr>
        <p:blipFill rotWithShape="1">
          <a:blip r:embed="rId4"/>
          <a:srcRect l="29016" t="39481" r="28500" b="39467"/>
          <a:stretch/>
        </p:blipFill>
        <p:spPr>
          <a:xfrm>
            <a:off x="5330098" y="7144012"/>
            <a:ext cx="4582016" cy="1753246"/>
          </a:xfrm>
          <a:prstGeom prst="rect">
            <a:avLst/>
          </a:prstGeom>
          <a:effectLst>
            <a:outerShdw blurRad="101600" dist="50800" dir="5400000" algn="ctr" rotWithShape="0">
              <a:srgbClr val="000000">
                <a:alpha val="10000"/>
              </a:srgbClr>
            </a:outerShdw>
          </a:effectLst>
        </p:spPr>
      </p:pic>
      <p:sp>
        <p:nvSpPr>
          <p:cNvPr id="5" name="TextBox 4">
            <a:extLst>
              <a:ext uri="{FF2B5EF4-FFF2-40B4-BE49-F238E27FC236}">
                <a16:creationId xmlns:a16="http://schemas.microsoft.com/office/drawing/2014/main" id="{9DF5A2CE-2362-D096-690E-EAE408349CAE}"/>
              </a:ext>
            </a:extLst>
          </p:cNvPr>
          <p:cNvSpPr txBox="1"/>
          <p:nvPr/>
        </p:nvSpPr>
        <p:spPr>
          <a:xfrm>
            <a:off x="9651999" y="1712821"/>
            <a:ext cx="8302171" cy="1938992"/>
          </a:xfrm>
          <a:prstGeom prst="rect">
            <a:avLst/>
          </a:prstGeom>
          <a:noFill/>
        </p:spPr>
        <p:txBody>
          <a:bodyPr wrap="square" rtlCol="0">
            <a:spAutoFit/>
          </a:bodyPr>
          <a:lstStyle/>
          <a:p>
            <a:r>
              <a:rPr lang="en-NZ" sz="2000" dirty="0">
                <a:solidFill>
                  <a:schemeClr val="bg2">
                    <a:lumMod val="10000"/>
                  </a:schemeClr>
                </a:solidFill>
                <a:latin typeface="Arial" panose="020B0604020202020204" pitchFamily="34" charset="0"/>
                <a:cs typeface="Arial" panose="020B0604020202020204" pitchFamily="34" charset="0"/>
              </a:rPr>
              <a:t>The Cradle Programmer supports the following languages listed below:</a:t>
            </a:r>
          </a:p>
          <a:p>
            <a:endParaRPr lang="en-NZ" sz="2000" dirty="0">
              <a:solidFill>
                <a:schemeClr val="bg2">
                  <a:lumMod val="10000"/>
                </a:schemeClr>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NZ" sz="2000" dirty="0">
                <a:solidFill>
                  <a:schemeClr val="bg2">
                    <a:lumMod val="10000"/>
                  </a:schemeClr>
                </a:solidFill>
                <a:latin typeface="Arial" panose="020B0604020202020204" pitchFamily="34" charset="0"/>
                <a:cs typeface="Arial" panose="020B0604020202020204" pitchFamily="34" charset="0"/>
              </a:rPr>
              <a:t>English</a:t>
            </a:r>
          </a:p>
          <a:p>
            <a:pPr marL="171450" indent="-171450">
              <a:buFont typeface="Arial" panose="020B0604020202020204" pitchFamily="34" charset="0"/>
              <a:buChar char="•"/>
            </a:pPr>
            <a:r>
              <a:rPr lang="en-NZ" sz="2000" dirty="0">
                <a:solidFill>
                  <a:schemeClr val="bg2">
                    <a:lumMod val="10000"/>
                  </a:schemeClr>
                </a:solidFill>
                <a:latin typeface="Arial" panose="020B0604020202020204" pitchFamily="34" charset="0"/>
                <a:cs typeface="Arial" panose="020B0604020202020204" pitchFamily="34" charset="0"/>
              </a:rPr>
              <a:t>Spanish</a:t>
            </a:r>
          </a:p>
          <a:p>
            <a:pPr marL="171450" indent="-171450">
              <a:buFont typeface="Arial" panose="020B0604020202020204" pitchFamily="34" charset="0"/>
              <a:buChar char="•"/>
            </a:pPr>
            <a:r>
              <a:rPr lang="en-NZ" sz="2000" dirty="0">
                <a:solidFill>
                  <a:schemeClr val="bg2">
                    <a:lumMod val="10000"/>
                  </a:schemeClr>
                </a:solidFill>
                <a:latin typeface="Arial" panose="020B0604020202020204" pitchFamily="34" charset="0"/>
                <a:cs typeface="Arial" panose="020B0604020202020204" pitchFamily="34" charset="0"/>
              </a:rPr>
              <a:t>Portuguese</a:t>
            </a:r>
          </a:p>
          <a:p>
            <a:pPr marL="171450" indent="-171450">
              <a:buFont typeface="Arial" panose="020B0604020202020204" pitchFamily="34" charset="0"/>
              <a:buChar char="•"/>
            </a:pPr>
            <a:r>
              <a:rPr lang="en-NZ" sz="2000" dirty="0">
                <a:solidFill>
                  <a:schemeClr val="bg2">
                    <a:lumMod val="10000"/>
                  </a:schemeClr>
                </a:solidFill>
                <a:latin typeface="Arial" panose="020B0604020202020204" pitchFamily="34" charset="0"/>
                <a:cs typeface="Arial" panose="020B0604020202020204" pitchFamily="34" charset="0"/>
              </a:rPr>
              <a:t>Turkish</a:t>
            </a:r>
          </a:p>
        </p:txBody>
      </p:sp>
      <p:sp>
        <p:nvSpPr>
          <p:cNvPr id="6" name="TextBox 5">
            <a:extLst>
              <a:ext uri="{FF2B5EF4-FFF2-40B4-BE49-F238E27FC236}">
                <a16:creationId xmlns:a16="http://schemas.microsoft.com/office/drawing/2014/main" id="{5B1C9479-63D9-864E-8D0B-C1AD3428D626}"/>
              </a:ext>
            </a:extLst>
          </p:cNvPr>
          <p:cNvSpPr txBox="1"/>
          <p:nvPr/>
        </p:nvSpPr>
        <p:spPr>
          <a:xfrm>
            <a:off x="9623402" y="3957964"/>
            <a:ext cx="8054997" cy="3170099"/>
          </a:xfrm>
          <a:prstGeom prst="rect">
            <a:avLst/>
          </a:prstGeom>
          <a:noFill/>
        </p:spPr>
        <p:txBody>
          <a:bodyPr wrap="square" rtlCol="0">
            <a:spAutoFit/>
          </a:bodyPr>
          <a:lstStyle/>
          <a:p>
            <a:r>
              <a:rPr lang="en-NZ" sz="2000" b="1" dirty="0">
                <a:solidFill>
                  <a:srgbClr val="3F6EFF"/>
                </a:solidFill>
                <a:latin typeface="Arial" panose="020B0604020202020204" pitchFamily="34" charset="0"/>
                <a:cs typeface="Arial" panose="020B0604020202020204" pitchFamily="34" charset="0"/>
              </a:rPr>
              <a:t>Selecting the language</a:t>
            </a:r>
          </a:p>
          <a:p>
            <a:endParaRPr lang="en-NZ" sz="2000" dirty="0">
              <a:solidFill>
                <a:schemeClr val="bg2">
                  <a:lumMod val="10000"/>
                </a:schemeClr>
              </a:solidFill>
              <a:latin typeface="Arial" panose="020B0604020202020204" pitchFamily="34" charset="0"/>
              <a:cs typeface="Arial" panose="020B0604020202020204" pitchFamily="34" charset="0"/>
            </a:endParaRPr>
          </a:p>
          <a:p>
            <a:pPr marL="228600" indent="-228600">
              <a:buFont typeface="+mj-lt"/>
              <a:buAutoNum type="arabicPeriod"/>
            </a:pPr>
            <a:r>
              <a:rPr lang="en-NZ" sz="2000" dirty="0">
                <a:solidFill>
                  <a:schemeClr val="bg2">
                    <a:lumMod val="10000"/>
                  </a:schemeClr>
                </a:solidFill>
                <a:latin typeface="Arial" panose="020B0604020202020204" pitchFamily="34" charset="0"/>
                <a:cs typeface="Arial" panose="020B0604020202020204" pitchFamily="34" charset="0"/>
              </a:rPr>
              <a:t>Navigate to the </a:t>
            </a:r>
            <a:r>
              <a:rPr lang="en-NZ" sz="2000" b="1" dirty="0">
                <a:solidFill>
                  <a:schemeClr val="bg2">
                    <a:lumMod val="10000"/>
                  </a:schemeClr>
                </a:solidFill>
                <a:latin typeface="Arial" panose="020B0604020202020204" pitchFamily="34" charset="0"/>
                <a:cs typeface="Arial" panose="020B0604020202020204" pitchFamily="34" charset="0"/>
              </a:rPr>
              <a:t>SETTINGS</a:t>
            </a:r>
            <a:r>
              <a:rPr lang="en-NZ" sz="2000" dirty="0">
                <a:solidFill>
                  <a:schemeClr val="bg2">
                    <a:lumMod val="10000"/>
                  </a:schemeClr>
                </a:solidFill>
                <a:latin typeface="Arial" panose="020B0604020202020204" pitchFamily="34" charset="0"/>
                <a:cs typeface="Arial" panose="020B0604020202020204" pitchFamily="34" charset="0"/>
              </a:rPr>
              <a:t> tab.</a:t>
            </a:r>
            <a:br>
              <a:rPr lang="en-NZ" sz="2000" dirty="0">
                <a:solidFill>
                  <a:schemeClr val="bg2">
                    <a:lumMod val="10000"/>
                  </a:schemeClr>
                </a:solidFill>
                <a:latin typeface="Arial" panose="020B0604020202020204" pitchFamily="34" charset="0"/>
                <a:cs typeface="Arial" panose="020B0604020202020204" pitchFamily="34" charset="0"/>
              </a:rPr>
            </a:br>
            <a:endParaRPr lang="en-NZ" sz="2000" dirty="0">
              <a:solidFill>
                <a:schemeClr val="bg2">
                  <a:lumMod val="10000"/>
                </a:schemeClr>
              </a:solidFill>
              <a:latin typeface="Arial" panose="020B0604020202020204" pitchFamily="34" charset="0"/>
              <a:cs typeface="Arial" panose="020B0604020202020204" pitchFamily="34" charset="0"/>
            </a:endParaRPr>
          </a:p>
          <a:p>
            <a:pPr marL="228600" indent="-228600">
              <a:buFont typeface="+mj-lt"/>
              <a:buAutoNum type="arabicPeriod"/>
            </a:pPr>
            <a:r>
              <a:rPr lang="en-NZ" sz="2000" dirty="0">
                <a:solidFill>
                  <a:schemeClr val="bg2">
                    <a:lumMod val="10000"/>
                  </a:schemeClr>
                </a:solidFill>
                <a:latin typeface="Arial" panose="020B0604020202020204" pitchFamily="34" charset="0"/>
                <a:cs typeface="Arial" panose="020B0604020202020204" pitchFamily="34" charset="0"/>
              </a:rPr>
              <a:t>Access the </a:t>
            </a:r>
            <a:r>
              <a:rPr lang="en-NZ" sz="2000" b="1" dirty="0">
                <a:solidFill>
                  <a:schemeClr val="bg2">
                    <a:lumMod val="10000"/>
                  </a:schemeClr>
                </a:solidFill>
                <a:latin typeface="Arial" panose="020B0604020202020204" pitchFamily="34" charset="0"/>
                <a:cs typeface="Arial" panose="020B0604020202020204" pitchFamily="34" charset="0"/>
              </a:rPr>
              <a:t>APPLICATION</a:t>
            </a:r>
            <a:r>
              <a:rPr lang="en-NZ" sz="2000" dirty="0">
                <a:solidFill>
                  <a:schemeClr val="bg2">
                    <a:lumMod val="10000"/>
                  </a:schemeClr>
                </a:solidFill>
                <a:latin typeface="Arial" panose="020B0604020202020204" pitchFamily="34" charset="0"/>
                <a:cs typeface="Arial" panose="020B0604020202020204" pitchFamily="34" charset="0"/>
              </a:rPr>
              <a:t> submenu.</a:t>
            </a:r>
            <a:br>
              <a:rPr lang="en-NZ" sz="2000" dirty="0">
                <a:solidFill>
                  <a:schemeClr val="bg2">
                    <a:lumMod val="10000"/>
                  </a:schemeClr>
                </a:solidFill>
                <a:latin typeface="Arial" panose="020B0604020202020204" pitchFamily="34" charset="0"/>
                <a:cs typeface="Arial" panose="020B0604020202020204" pitchFamily="34" charset="0"/>
              </a:rPr>
            </a:br>
            <a:endParaRPr lang="en-NZ" sz="2000" dirty="0">
              <a:solidFill>
                <a:schemeClr val="bg2">
                  <a:lumMod val="10000"/>
                </a:schemeClr>
              </a:solidFill>
              <a:latin typeface="Arial" panose="020B0604020202020204" pitchFamily="34" charset="0"/>
              <a:cs typeface="Arial" panose="020B0604020202020204" pitchFamily="34" charset="0"/>
            </a:endParaRPr>
          </a:p>
          <a:p>
            <a:pPr marL="228600" indent="-228600">
              <a:buFont typeface="+mj-lt"/>
              <a:buAutoNum type="arabicPeriod"/>
            </a:pPr>
            <a:r>
              <a:rPr lang="en-NZ" sz="2000" dirty="0">
                <a:solidFill>
                  <a:schemeClr val="bg2">
                    <a:lumMod val="10000"/>
                  </a:schemeClr>
                </a:solidFill>
                <a:latin typeface="Arial" panose="020B0604020202020204" pitchFamily="34" charset="0"/>
                <a:cs typeface="Arial" panose="020B0604020202020204" pitchFamily="34" charset="0"/>
              </a:rPr>
              <a:t>Select desired language from the </a:t>
            </a:r>
            <a:r>
              <a:rPr lang="en-NZ" sz="2000" b="1" dirty="0">
                <a:solidFill>
                  <a:schemeClr val="bg2">
                    <a:lumMod val="10000"/>
                  </a:schemeClr>
                </a:solidFill>
                <a:latin typeface="Arial" panose="020B0604020202020204" pitchFamily="34" charset="0"/>
                <a:cs typeface="Arial" panose="020B0604020202020204" pitchFamily="34" charset="0"/>
              </a:rPr>
              <a:t>LANGUAGE</a:t>
            </a:r>
            <a:r>
              <a:rPr lang="en-NZ" sz="2000" dirty="0">
                <a:solidFill>
                  <a:schemeClr val="bg2">
                    <a:lumMod val="10000"/>
                  </a:schemeClr>
                </a:solidFill>
                <a:latin typeface="Arial" panose="020B0604020202020204" pitchFamily="34" charset="0"/>
                <a:cs typeface="Arial" panose="020B0604020202020204" pitchFamily="34" charset="0"/>
              </a:rPr>
              <a:t> drop-down box.</a:t>
            </a:r>
            <a:br>
              <a:rPr lang="en-NZ" sz="2000" dirty="0">
                <a:solidFill>
                  <a:schemeClr val="bg2">
                    <a:lumMod val="10000"/>
                  </a:schemeClr>
                </a:solidFill>
                <a:latin typeface="Arial" panose="020B0604020202020204" pitchFamily="34" charset="0"/>
                <a:cs typeface="Arial" panose="020B0604020202020204" pitchFamily="34" charset="0"/>
              </a:rPr>
            </a:br>
            <a:endParaRPr lang="en-NZ" sz="2000" dirty="0">
              <a:solidFill>
                <a:schemeClr val="bg2">
                  <a:lumMod val="10000"/>
                </a:schemeClr>
              </a:solidFill>
              <a:latin typeface="Arial" panose="020B0604020202020204" pitchFamily="34" charset="0"/>
              <a:cs typeface="Arial" panose="020B0604020202020204" pitchFamily="34" charset="0"/>
            </a:endParaRPr>
          </a:p>
          <a:p>
            <a:pPr marL="228600" indent="-228600">
              <a:buFont typeface="+mj-lt"/>
              <a:buAutoNum type="arabicPeriod"/>
            </a:pPr>
            <a:r>
              <a:rPr lang="en-NZ" sz="2000" dirty="0">
                <a:solidFill>
                  <a:schemeClr val="bg2">
                    <a:lumMod val="10000"/>
                  </a:schemeClr>
                </a:solidFill>
                <a:latin typeface="Arial" panose="020B0604020202020204" pitchFamily="34" charset="0"/>
                <a:cs typeface="Arial" panose="020B0604020202020204" pitchFamily="34" charset="0"/>
              </a:rPr>
              <a:t>Select </a:t>
            </a:r>
            <a:r>
              <a:rPr lang="en-NZ" sz="2000" b="1" dirty="0">
                <a:solidFill>
                  <a:schemeClr val="bg2">
                    <a:lumMod val="10000"/>
                  </a:schemeClr>
                </a:solidFill>
                <a:latin typeface="Arial" panose="020B0604020202020204" pitchFamily="34" charset="0"/>
                <a:cs typeface="Arial" panose="020B0604020202020204" pitchFamily="34" charset="0"/>
              </a:rPr>
              <a:t>OK</a:t>
            </a:r>
            <a:r>
              <a:rPr lang="en-NZ" sz="2000" dirty="0">
                <a:solidFill>
                  <a:schemeClr val="bg2">
                    <a:lumMod val="10000"/>
                  </a:schemeClr>
                </a:solidFill>
                <a:latin typeface="Arial" panose="020B0604020202020204" pitchFamily="34" charset="0"/>
                <a:cs typeface="Arial" panose="020B0604020202020204" pitchFamily="34" charset="0"/>
              </a:rPr>
              <a:t> and </a:t>
            </a:r>
            <a:r>
              <a:rPr lang="en-NZ" sz="2000" b="1" dirty="0">
                <a:solidFill>
                  <a:schemeClr val="bg2">
                    <a:lumMod val="10000"/>
                  </a:schemeClr>
                </a:solidFill>
                <a:latin typeface="Arial" panose="020B0604020202020204" pitchFamily="34" charset="0"/>
                <a:cs typeface="Arial" panose="020B0604020202020204" pitchFamily="34" charset="0"/>
              </a:rPr>
              <a:t>RESTART THE APPLICATION</a:t>
            </a:r>
            <a:r>
              <a:rPr lang="en-NZ" sz="2000" dirty="0">
                <a:solidFill>
                  <a:schemeClr val="bg2">
                    <a:lumMod val="10000"/>
                  </a:schemeClr>
                </a:solidFill>
                <a:latin typeface="Arial" panose="020B0604020202020204" pitchFamily="34" charset="0"/>
                <a:cs typeface="Arial" panose="020B0604020202020204" pitchFamily="34" charset="0"/>
              </a:rPr>
              <a:t> for the language to change.</a:t>
            </a:r>
          </a:p>
        </p:txBody>
      </p:sp>
    </p:spTree>
    <p:extLst>
      <p:ext uri="{BB962C8B-B14F-4D97-AF65-F5344CB8AC3E}">
        <p14:creationId xmlns:p14="http://schemas.microsoft.com/office/powerpoint/2010/main" val="31878614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Diagonal Corners Rounded 3">
            <a:extLst>
              <a:ext uri="{FF2B5EF4-FFF2-40B4-BE49-F238E27FC236}">
                <a16:creationId xmlns:a16="http://schemas.microsoft.com/office/drawing/2014/main" id="{B8D5DD35-3715-8DC0-67D2-D8127882C2F8}"/>
              </a:ext>
            </a:extLst>
          </p:cNvPr>
          <p:cNvSpPr/>
          <p:nvPr/>
        </p:nvSpPr>
        <p:spPr>
          <a:xfrm>
            <a:off x="960120" y="6502400"/>
            <a:ext cx="16834394" cy="1291771"/>
          </a:xfrm>
          <a:prstGeom prst="round2DiagRect">
            <a:avLst/>
          </a:prstGeom>
          <a:solidFill>
            <a:srgbClr val="E89A6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object 5">
            <a:extLst>
              <a:ext uri="{FF2B5EF4-FFF2-40B4-BE49-F238E27FC236}">
                <a16:creationId xmlns:a16="http://schemas.microsoft.com/office/drawing/2014/main" id="{BAE6D852-3AB4-E702-D4FB-84BCC3ED82FF}"/>
              </a:ext>
            </a:extLst>
          </p:cNvPr>
          <p:cNvSpPr txBox="1">
            <a:spLocks/>
          </p:cNvSpPr>
          <p:nvPr/>
        </p:nvSpPr>
        <p:spPr>
          <a:xfrm>
            <a:off x="960120" y="815483"/>
            <a:ext cx="13832048" cy="591187"/>
          </a:xfrm>
          <a:prstGeom prst="rect">
            <a:avLst/>
          </a:prstGeom>
        </p:spPr>
        <p:txBody>
          <a:bodyPr vert="horz" wrap="square" lIns="0" tIns="13970" rIns="0" bIns="0" rtlCol="0" anchor="t">
            <a:spAutoFit/>
          </a:bodyPr>
          <a:lstStyle>
            <a:lvl1pPr>
              <a:defRPr sz="3750" b="0" i="0">
                <a:solidFill>
                  <a:schemeClr val="bg1"/>
                </a:solidFill>
                <a:latin typeface="Arial"/>
                <a:ea typeface="+mj-ea"/>
                <a:cs typeface="Arial"/>
              </a:defRPr>
            </a:lvl1pPr>
          </a:lstStyle>
          <a:p>
            <a:pPr marL="12700">
              <a:spcBef>
                <a:spcPts val="110"/>
              </a:spcBef>
            </a:pPr>
            <a:r>
              <a:rPr lang="en-US" b="1" dirty="0">
                <a:solidFill>
                  <a:schemeClr val="tx1"/>
                </a:solidFill>
              </a:rPr>
              <a:t>Export / Import programming configurations – 1 of 5</a:t>
            </a:r>
          </a:p>
        </p:txBody>
      </p:sp>
      <p:sp>
        <p:nvSpPr>
          <p:cNvPr id="3" name="TextBox 2">
            <a:extLst>
              <a:ext uri="{FF2B5EF4-FFF2-40B4-BE49-F238E27FC236}">
                <a16:creationId xmlns:a16="http://schemas.microsoft.com/office/drawing/2014/main" id="{3DA33EA3-4A4A-396A-9973-722810562D72}"/>
              </a:ext>
            </a:extLst>
          </p:cNvPr>
          <p:cNvSpPr txBox="1"/>
          <p:nvPr/>
        </p:nvSpPr>
        <p:spPr>
          <a:xfrm>
            <a:off x="960120" y="1770878"/>
            <a:ext cx="16848909" cy="5940088"/>
          </a:xfrm>
          <a:prstGeom prst="rect">
            <a:avLst/>
          </a:prstGeom>
          <a:noFill/>
        </p:spPr>
        <p:txBody>
          <a:bodyPr wrap="square" rtlCol="0">
            <a:spAutoFit/>
          </a:bodyPr>
          <a:lstStyle/>
          <a:p>
            <a:r>
              <a:rPr lang="en-NZ" sz="2000" dirty="0">
                <a:solidFill>
                  <a:schemeClr val="bg2">
                    <a:lumMod val="10000"/>
                  </a:schemeClr>
                </a:solidFill>
                <a:latin typeface="Arial" panose="020B0604020202020204" pitchFamily="34" charset="0"/>
                <a:cs typeface="Arial" panose="020B0604020202020204" pitchFamily="34" charset="0"/>
              </a:rPr>
              <a:t>The Cradle Programmer allows exporting and importing of configuration files and lookup files between local storage (in the PC/Laptop) and the AoFrio Cloud (server).</a:t>
            </a:r>
            <a:br>
              <a:rPr lang="en-NZ" sz="2000" dirty="0">
                <a:solidFill>
                  <a:schemeClr val="bg2">
                    <a:lumMod val="10000"/>
                  </a:schemeClr>
                </a:solidFill>
                <a:latin typeface="Arial" panose="020B0604020202020204" pitchFamily="34" charset="0"/>
                <a:cs typeface="Arial" panose="020B0604020202020204" pitchFamily="34" charset="0"/>
              </a:rPr>
            </a:br>
            <a:endParaRPr lang="en-NZ" sz="2000" dirty="0">
              <a:solidFill>
                <a:schemeClr val="bg2">
                  <a:lumMod val="10000"/>
                </a:schemeClr>
              </a:solidFill>
              <a:latin typeface="Arial" panose="020B0604020202020204" pitchFamily="34" charset="0"/>
              <a:cs typeface="Arial" panose="020B0604020202020204" pitchFamily="34" charset="0"/>
            </a:endParaRPr>
          </a:p>
          <a:p>
            <a:r>
              <a:rPr lang="en-NZ" sz="2000" dirty="0">
                <a:solidFill>
                  <a:schemeClr val="bg2">
                    <a:lumMod val="10000"/>
                  </a:schemeClr>
                </a:solidFill>
                <a:latin typeface="Arial" panose="020B0604020202020204" pitchFamily="34" charset="0"/>
                <a:cs typeface="Arial" panose="020B0604020202020204" pitchFamily="34" charset="0"/>
              </a:rPr>
              <a:t>This feature is important when configuration files and lookup files are generated by a research and development team or lab technicians and stored on the server to then be locally saved in the PC/Laptop used in the production line.</a:t>
            </a:r>
            <a:br>
              <a:rPr lang="en-NZ" sz="2000" dirty="0">
                <a:solidFill>
                  <a:schemeClr val="bg2">
                    <a:lumMod val="10000"/>
                  </a:schemeClr>
                </a:solidFill>
                <a:latin typeface="Arial" panose="020B0604020202020204" pitchFamily="34" charset="0"/>
                <a:cs typeface="Arial" panose="020B0604020202020204" pitchFamily="34" charset="0"/>
              </a:rPr>
            </a:br>
            <a:endParaRPr lang="en-NZ" sz="2000" dirty="0">
              <a:solidFill>
                <a:schemeClr val="bg2">
                  <a:lumMod val="10000"/>
                </a:schemeClr>
              </a:solidFill>
              <a:latin typeface="Arial" panose="020B0604020202020204" pitchFamily="34" charset="0"/>
              <a:cs typeface="Arial" panose="020B0604020202020204" pitchFamily="34" charset="0"/>
            </a:endParaRPr>
          </a:p>
          <a:p>
            <a:r>
              <a:rPr lang="en-NZ" sz="2000" dirty="0">
                <a:solidFill>
                  <a:schemeClr val="bg2">
                    <a:lumMod val="10000"/>
                  </a:schemeClr>
                </a:solidFill>
                <a:latin typeface="Arial" panose="020B0604020202020204" pitchFamily="34" charset="0"/>
                <a:cs typeface="Arial" panose="020B0604020202020204" pitchFamily="34" charset="0"/>
              </a:rPr>
              <a:t>It is recommended that only the necessary files be made available for each production line, contributing to reduce potential for errors and confusion at the time of programming.</a:t>
            </a:r>
          </a:p>
          <a:p>
            <a:endParaRPr lang="en-NZ" sz="2000" dirty="0">
              <a:solidFill>
                <a:schemeClr val="bg2">
                  <a:lumMod val="10000"/>
                </a:schemeClr>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NZ" sz="2000" b="1" dirty="0">
                <a:solidFill>
                  <a:schemeClr val="bg2">
                    <a:lumMod val="10000"/>
                  </a:schemeClr>
                </a:solidFill>
                <a:latin typeface="Arial" panose="020B0604020202020204" pitchFamily="34" charset="0"/>
                <a:cs typeface="Arial" panose="020B0604020202020204" pitchFamily="34" charset="0"/>
              </a:rPr>
              <a:t>IMPORT</a:t>
            </a:r>
            <a:r>
              <a:rPr lang="en-NZ" sz="2000" dirty="0">
                <a:solidFill>
                  <a:schemeClr val="bg2">
                    <a:lumMod val="10000"/>
                  </a:schemeClr>
                </a:solidFill>
                <a:latin typeface="Arial" panose="020B0604020202020204" pitchFamily="34" charset="0"/>
                <a:cs typeface="Arial" panose="020B0604020202020204" pitchFamily="34" charset="0"/>
              </a:rPr>
              <a:t> will overwrite all lookup file and configuration file settings currently saved to local storage (PC/Laptop) with the version imported from the Cloud (server).</a:t>
            </a:r>
            <a:br>
              <a:rPr lang="en-NZ" sz="2000" dirty="0">
                <a:solidFill>
                  <a:schemeClr val="bg2">
                    <a:lumMod val="10000"/>
                  </a:schemeClr>
                </a:solidFill>
                <a:latin typeface="Arial" panose="020B0604020202020204" pitchFamily="34" charset="0"/>
                <a:cs typeface="Arial" panose="020B0604020202020204" pitchFamily="34" charset="0"/>
              </a:rPr>
            </a:br>
            <a:endParaRPr lang="en-NZ" sz="2000" dirty="0">
              <a:solidFill>
                <a:schemeClr val="bg2">
                  <a:lumMod val="10000"/>
                </a:schemeClr>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NZ" sz="2000" b="1" dirty="0">
                <a:solidFill>
                  <a:schemeClr val="bg2">
                    <a:lumMod val="10000"/>
                  </a:schemeClr>
                </a:solidFill>
                <a:latin typeface="Arial" panose="020B0604020202020204" pitchFamily="34" charset="0"/>
                <a:cs typeface="Arial" panose="020B0604020202020204" pitchFamily="34" charset="0"/>
              </a:rPr>
              <a:t>EXPORT</a:t>
            </a:r>
            <a:r>
              <a:rPr lang="en-NZ" sz="2000" dirty="0">
                <a:solidFill>
                  <a:schemeClr val="bg2">
                    <a:lumMod val="10000"/>
                  </a:schemeClr>
                </a:solidFill>
                <a:latin typeface="Arial" panose="020B0604020202020204" pitchFamily="34" charset="0"/>
                <a:cs typeface="Arial" panose="020B0604020202020204" pitchFamily="34" charset="0"/>
              </a:rPr>
              <a:t> will overwrite all lookup file and configuration file settings currently saved to the Cloud (server) with the version exported from the local storage.</a:t>
            </a:r>
          </a:p>
          <a:p>
            <a:endParaRPr lang="en-NZ" sz="2000" dirty="0">
              <a:solidFill>
                <a:schemeClr val="bg2">
                  <a:lumMod val="10000"/>
                </a:schemeClr>
              </a:solidFill>
              <a:latin typeface="Arial" panose="020B0604020202020204" pitchFamily="34" charset="0"/>
              <a:cs typeface="Arial" panose="020B0604020202020204" pitchFamily="34" charset="0"/>
            </a:endParaRPr>
          </a:p>
          <a:p>
            <a:endParaRPr lang="en-NZ" sz="2000" dirty="0">
              <a:solidFill>
                <a:schemeClr val="bg2">
                  <a:lumMod val="10000"/>
                </a:schemeClr>
              </a:solidFill>
              <a:latin typeface="Arial" panose="020B0604020202020204" pitchFamily="34" charset="0"/>
              <a:cs typeface="Arial" panose="020B0604020202020204" pitchFamily="34" charset="0"/>
            </a:endParaRPr>
          </a:p>
          <a:p>
            <a:pPr marL="180000"/>
            <a:r>
              <a:rPr lang="en-NZ" sz="2000" dirty="0">
                <a:solidFill>
                  <a:schemeClr val="bg2">
                    <a:lumMod val="10000"/>
                  </a:schemeClr>
                </a:solidFill>
                <a:latin typeface="Arial" panose="020B0604020202020204" pitchFamily="34" charset="0"/>
                <a:cs typeface="Arial" panose="020B0604020202020204" pitchFamily="34" charset="0"/>
              </a:rPr>
              <a:t>	The ability to import/export configuration files and lookup files is only available to users with login access to the AoFrio system, as Cloud 	authentication is password-protected. Please contact your organization’s user manager for permissions, or your AoFrio representative for 	support and additional information.</a:t>
            </a:r>
          </a:p>
        </p:txBody>
      </p:sp>
      <p:pic>
        <p:nvPicPr>
          <p:cNvPr id="5" name="Graphic 4" descr="Warning outline">
            <a:extLst>
              <a:ext uri="{FF2B5EF4-FFF2-40B4-BE49-F238E27FC236}">
                <a16:creationId xmlns:a16="http://schemas.microsoft.com/office/drawing/2014/main" id="{50075BB8-5F9A-5C1B-9A58-689E5A97A29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2386" y="6713098"/>
            <a:ext cx="454814" cy="435187"/>
          </a:xfrm>
          <a:prstGeom prst="rect">
            <a:avLst/>
          </a:prstGeom>
        </p:spPr>
      </p:pic>
    </p:spTree>
    <p:extLst>
      <p:ext uri="{BB962C8B-B14F-4D97-AF65-F5344CB8AC3E}">
        <p14:creationId xmlns:p14="http://schemas.microsoft.com/office/powerpoint/2010/main" val="38421496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5">
            <a:extLst>
              <a:ext uri="{FF2B5EF4-FFF2-40B4-BE49-F238E27FC236}">
                <a16:creationId xmlns:a16="http://schemas.microsoft.com/office/drawing/2014/main" id="{BAE6D852-3AB4-E702-D4FB-84BCC3ED82FF}"/>
              </a:ext>
            </a:extLst>
          </p:cNvPr>
          <p:cNvSpPr txBox="1">
            <a:spLocks/>
          </p:cNvSpPr>
          <p:nvPr/>
        </p:nvSpPr>
        <p:spPr>
          <a:xfrm>
            <a:off x="960120" y="815483"/>
            <a:ext cx="13832048" cy="591187"/>
          </a:xfrm>
          <a:prstGeom prst="rect">
            <a:avLst/>
          </a:prstGeom>
        </p:spPr>
        <p:txBody>
          <a:bodyPr vert="horz" wrap="square" lIns="0" tIns="13970" rIns="0" bIns="0" rtlCol="0" anchor="t">
            <a:spAutoFit/>
          </a:bodyPr>
          <a:lstStyle>
            <a:lvl1pPr>
              <a:defRPr sz="3750" b="0" i="0">
                <a:solidFill>
                  <a:schemeClr val="bg1"/>
                </a:solidFill>
                <a:latin typeface="Arial"/>
                <a:ea typeface="+mj-ea"/>
                <a:cs typeface="Arial"/>
              </a:defRPr>
            </a:lvl1pPr>
          </a:lstStyle>
          <a:p>
            <a:pPr marL="12700">
              <a:spcBef>
                <a:spcPts val="110"/>
              </a:spcBef>
            </a:pPr>
            <a:r>
              <a:rPr lang="en-US" b="1" dirty="0">
                <a:solidFill>
                  <a:schemeClr val="tx1"/>
                </a:solidFill>
              </a:rPr>
              <a:t>Export / Import programming configurations – 2 of 5</a:t>
            </a:r>
          </a:p>
        </p:txBody>
      </p:sp>
      <p:pic>
        <p:nvPicPr>
          <p:cNvPr id="3" name="Picture 2">
            <a:extLst>
              <a:ext uri="{FF2B5EF4-FFF2-40B4-BE49-F238E27FC236}">
                <a16:creationId xmlns:a16="http://schemas.microsoft.com/office/drawing/2014/main" id="{85DE5BA3-8B26-7A19-406D-8D0395BD926D}"/>
              </a:ext>
            </a:extLst>
          </p:cNvPr>
          <p:cNvPicPr>
            <a:picLocks noChangeAspect="1"/>
          </p:cNvPicPr>
          <p:nvPr/>
        </p:nvPicPr>
        <p:blipFill>
          <a:blip r:embed="rId3"/>
          <a:srcRect/>
          <a:stretch/>
        </p:blipFill>
        <p:spPr>
          <a:xfrm>
            <a:off x="960120" y="1582191"/>
            <a:ext cx="8183880" cy="6598715"/>
          </a:xfrm>
          <a:prstGeom prst="rect">
            <a:avLst/>
          </a:prstGeom>
          <a:effectLst>
            <a:outerShdw blurRad="101600" dist="50800" dir="5400000" algn="ctr" rotWithShape="0">
              <a:srgbClr val="000000">
                <a:alpha val="10000"/>
              </a:srgbClr>
            </a:outerShdw>
          </a:effectLst>
        </p:spPr>
      </p:pic>
      <p:pic>
        <p:nvPicPr>
          <p:cNvPr id="4" name="Picture 3">
            <a:extLst>
              <a:ext uri="{FF2B5EF4-FFF2-40B4-BE49-F238E27FC236}">
                <a16:creationId xmlns:a16="http://schemas.microsoft.com/office/drawing/2014/main" id="{167DAE36-E072-6F1F-B5DD-3A32DF4A89E3}"/>
              </a:ext>
            </a:extLst>
          </p:cNvPr>
          <p:cNvPicPr>
            <a:picLocks noChangeAspect="1"/>
          </p:cNvPicPr>
          <p:nvPr/>
        </p:nvPicPr>
        <p:blipFill rotWithShape="1">
          <a:blip r:embed="rId4"/>
          <a:srcRect l="29783" t="37694" r="29589" b="33801"/>
          <a:stretch/>
        </p:blipFill>
        <p:spPr>
          <a:xfrm>
            <a:off x="5388313" y="6499742"/>
            <a:ext cx="4162087" cy="2354516"/>
          </a:xfrm>
          <a:prstGeom prst="rect">
            <a:avLst/>
          </a:prstGeom>
          <a:effectLst>
            <a:outerShdw blurRad="101600" dist="50800" dir="5400000" algn="ctr" rotWithShape="0">
              <a:srgbClr val="000000">
                <a:alpha val="10000"/>
              </a:srgbClr>
            </a:outerShdw>
          </a:effectLst>
        </p:spPr>
      </p:pic>
      <p:sp>
        <p:nvSpPr>
          <p:cNvPr id="5" name="TextBox 4">
            <a:extLst>
              <a:ext uri="{FF2B5EF4-FFF2-40B4-BE49-F238E27FC236}">
                <a16:creationId xmlns:a16="http://schemas.microsoft.com/office/drawing/2014/main" id="{E9AEF430-561B-AB18-A752-C455207133CA}"/>
              </a:ext>
            </a:extLst>
          </p:cNvPr>
          <p:cNvSpPr txBox="1"/>
          <p:nvPr/>
        </p:nvSpPr>
        <p:spPr>
          <a:xfrm>
            <a:off x="9365343" y="1582191"/>
            <a:ext cx="8574314" cy="4708981"/>
          </a:xfrm>
          <a:prstGeom prst="rect">
            <a:avLst/>
          </a:prstGeom>
          <a:noFill/>
        </p:spPr>
        <p:txBody>
          <a:bodyPr wrap="square" rtlCol="0">
            <a:spAutoFit/>
          </a:bodyPr>
          <a:lstStyle/>
          <a:p>
            <a:r>
              <a:rPr lang="en-NZ" sz="2000" b="1" dirty="0">
                <a:solidFill>
                  <a:schemeClr val="bg2">
                    <a:lumMod val="10000"/>
                  </a:schemeClr>
                </a:solidFill>
                <a:latin typeface="Arial" panose="020B0604020202020204" pitchFamily="34" charset="0"/>
                <a:cs typeface="Arial" panose="020B0604020202020204" pitchFamily="34" charset="0"/>
              </a:rPr>
              <a:t>Exporting files</a:t>
            </a:r>
            <a:br>
              <a:rPr lang="en-NZ" sz="2000" dirty="0">
                <a:solidFill>
                  <a:schemeClr val="bg2">
                    <a:lumMod val="10000"/>
                  </a:schemeClr>
                </a:solidFill>
                <a:latin typeface="Arial" panose="020B0604020202020204" pitchFamily="34" charset="0"/>
                <a:cs typeface="Arial" panose="020B0604020202020204" pitchFamily="34" charset="0"/>
              </a:rPr>
            </a:br>
            <a:endParaRPr lang="en-NZ" sz="2000" dirty="0">
              <a:solidFill>
                <a:schemeClr val="bg2">
                  <a:lumMod val="10000"/>
                </a:schemeClr>
              </a:solidFill>
              <a:latin typeface="Arial" panose="020B0604020202020204" pitchFamily="34" charset="0"/>
              <a:cs typeface="Arial" panose="020B0604020202020204" pitchFamily="34" charset="0"/>
            </a:endParaRPr>
          </a:p>
          <a:p>
            <a:r>
              <a:rPr lang="en-NZ" sz="2000" dirty="0">
                <a:solidFill>
                  <a:schemeClr val="bg2">
                    <a:lumMod val="10000"/>
                  </a:schemeClr>
                </a:solidFill>
                <a:latin typeface="Arial" panose="020B0604020202020204" pitchFamily="34" charset="0"/>
                <a:cs typeface="Arial" panose="020B0604020202020204" pitchFamily="34" charset="0"/>
              </a:rPr>
              <a:t>The export feature allows the upload of lookup and configuration files FROM local storage TO the server.</a:t>
            </a:r>
          </a:p>
          <a:p>
            <a:endParaRPr lang="en-NZ" sz="2000" dirty="0">
              <a:solidFill>
                <a:schemeClr val="bg2">
                  <a:lumMod val="10000"/>
                </a:schemeClr>
              </a:solidFill>
              <a:latin typeface="Arial" panose="020B0604020202020204" pitchFamily="34" charset="0"/>
              <a:cs typeface="Arial" panose="020B0604020202020204" pitchFamily="34" charset="0"/>
            </a:endParaRPr>
          </a:p>
          <a:p>
            <a:pPr marL="228600" indent="-228600">
              <a:buFont typeface="+mj-lt"/>
              <a:buAutoNum type="arabicPeriod"/>
            </a:pPr>
            <a:r>
              <a:rPr lang="en-NZ" sz="2000" dirty="0">
                <a:solidFill>
                  <a:schemeClr val="bg2">
                    <a:lumMod val="10000"/>
                  </a:schemeClr>
                </a:solidFill>
                <a:latin typeface="Arial" panose="020B0604020202020204" pitchFamily="34" charset="0"/>
                <a:cs typeface="Arial" panose="020B0604020202020204" pitchFamily="34" charset="0"/>
              </a:rPr>
              <a:t>Navigate to the </a:t>
            </a:r>
            <a:r>
              <a:rPr lang="en-NZ" sz="2000" b="1" dirty="0">
                <a:solidFill>
                  <a:schemeClr val="bg2">
                    <a:lumMod val="10000"/>
                  </a:schemeClr>
                </a:solidFill>
                <a:latin typeface="Arial" panose="020B0604020202020204" pitchFamily="34" charset="0"/>
                <a:cs typeface="Arial" panose="020B0604020202020204" pitchFamily="34" charset="0"/>
              </a:rPr>
              <a:t>SETTINGS</a:t>
            </a:r>
            <a:r>
              <a:rPr lang="en-NZ" sz="2000" dirty="0">
                <a:solidFill>
                  <a:schemeClr val="bg2">
                    <a:lumMod val="10000"/>
                  </a:schemeClr>
                </a:solidFill>
                <a:latin typeface="Arial" panose="020B0604020202020204" pitchFamily="34" charset="0"/>
                <a:cs typeface="Arial" panose="020B0604020202020204" pitchFamily="34" charset="0"/>
              </a:rPr>
              <a:t> tab.</a:t>
            </a:r>
            <a:br>
              <a:rPr lang="en-NZ" sz="2000" dirty="0">
                <a:solidFill>
                  <a:schemeClr val="bg2">
                    <a:lumMod val="10000"/>
                  </a:schemeClr>
                </a:solidFill>
                <a:latin typeface="Arial" panose="020B0604020202020204" pitchFamily="34" charset="0"/>
                <a:cs typeface="Arial" panose="020B0604020202020204" pitchFamily="34" charset="0"/>
              </a:rPr>
            </a:br>
            <a:endParaRPr lang="en-NZ" sz="2000" dirty="0">
              <a:solidFill>
                <a:schemeClr val="bg2">
                  <a:lumMod val="10000"/>
                </a:schemeClr>
              </a:solidFill>
              <a:latin typeface="Arial" panose="020B0604020202020204" pitchFamily="34" charset="0"/>
              <a:cs typeface="Arial" panose="020B0604020202020204" pitchFamily="34" charset="0"/>
            </a:endParaRPr>
          </a:p>
          <a:p>
            <a:pPr marL="228600" indent="-228600">
              <a:buFont typeface="+mj-lt"/>
              <a:buAutoNum type="arabicPeriod"/>
            </a:pPr>
            <a:r>
              <a:rPr lang="en-NZ" sz="2000" dirty="0">
                <a:solidFill>
                  <a:schemeClr val="bg2">
                    <a:lumMod val="10000"/>
                  </a:schemeClr>
                </a:solidFill>
                <a:latin typeface="Arial" panose="020B0604020202020204" pitchFamily="34" charset="0"/>
                <a:cs typeface="Arial" panose="020B0604020202020204" pitchFamily="34" charset="0"/>
              </a:rPr>
              <a:t>Access the</a:t>
            </a:r>
            <a:r>
              <a:rPr lang="en-NZ" sz="2000" b="1" dirty="0">
                <a:solidFill>
                  <a:schemeClr val="bg2">
                    <a:lumMod val="10000"/>
                  </a:schemeClr>
                </a:solidFill>
                <a:latin typeface="Arial" panose="020B0604020202020204" pitchFamily="34" charset="0"/>
                <a:cs typeface="Arial" panose="020B0604020202020204" pitchFamily="34" charset="0"/>
              </a:rPr>
              <a:t> APPLICATION</a:t>
            </a:r>
            <a:r>
              <a:rPr lang="en-NZ" sz="2000" dirty="0">
                <a:solidFill>
                  <a:schemeClr val="bg2">
                    <a:lumMod val="10000"/>
                  </a:schemeClr>
                </a:solidFill>
                <a:latin typeface="Arial" panose="020B0604020202020204" pitchFamily="34" charset="0"/>
                <a:cs typeface="Arial" panose="020B0604020202020204" pitchFamily="34" charset="0"/>
              </a:rPr>
              <a:t> submenu.</a:t>
            </a:r>
            <a:br>
              <a:rPr lang="en-NZ" sz="2000" dirty="0">
                <a:solidFill>
                  <a:schemeClr val="bg2">
                    <a:lumMod val="10000"/>
                  </a:schemeClr>
                </a:solidFill>
                <a:latin typeface="Arial" panose="020B0604020202020204" pitchFamily="34" charset="0"/>
                <a:cs typeface="Arial" panose="020B0604020202020204" pitchFamily="34" charset="0"/>
              </a:rPr>
            </a:br>
            <a:endParaRPr lang="en-NZ" sz="2000" dirty="0">
              <a:solidFill>
                <a:schemeClr val="bg2">
                  <a:lumMod val="10000"/>
                </a:schemeClr>
              </a:solidFill>
              <a:latin typeface="Arial" panose="020B0604020202020204" pitchFamily="34" charset="0"/>
              <a:cs typeface="Arial" panose="020B0604020202020204" pitchFamily="34" charset="0"/>
            </a:endParaRPr>
          </a:p>
          <a:p>
            <a:pPr marL="228600" indent="-228600">
              <a:buFont typeface="+mj-lt"/>
              <a:buAutoNum type="arabicPeriod"/>
            </a:pPr>
            <a:r>
              <a:rPr lang="en-NZ" sz="2000" dirty="0">
                <a:solidFill>
                  <a:schemeClr val="bg2">
                    <a:lumMod val="10000"/>
                  </a:schemeClr>
                </a:solidFill>
                <a:latin typeface="Arial" panose="020B0604020202020204" pitchFamily="34" charset="0"/>
                <a:cs typeface="Arial" panose="020B0604020202020204" pitchFamily="34" charset="0"/>
              </a:rPr>
              <a:t>Select </a:t>
            </a:r>
            <a:r>
              <a:rPr lang="en-NZ" sz="2000" b="1" dirty="0">
                <a:solidFill>
                  <a:schemeClr val="bg2">
                    <a:lumMod val="10000"/>
                  </a:schemeClr>
                </a:solidFill>
                <a:latin typeface="Arial" panose="020B0604020202020204" pitchFamily="34" charset="0"/>
                <a:cs typeface="Arial" panose="020B0604020202020204" pitchFamily="34" charset="0"/>
              </a:rPr>
              <a:t>EXPORT</a:t>
            </a:r>
            <a:r>
              <a:rPr lang="en-NZ" sz="2000" dirty="0">
                <a:solidFill>
                  <a:schemeClr val="bg2">
                    <a:lumMod val="10000"/>
                  </a:schemeClr>
                </a:solidFill>
                <a:latin typeface="Arial" panose="020B0604020202020204" pitchFamily="34" charset="0"/>
                <a:cs typeface="Arial" panose="020B0604020202020204" pitchFamily="34" charset="0"/>
              </a:rPr>
              <a:t>.</a:t>
            </a:r>
            <a:br>
              <a:rPr lang="en-NZ" sz="2000" dirty="0">
                <a:solidFill>
                  <a:schemeClr val="bg2">
                    <a:lumMod val="10000"/>
                  </a:schemeClr>
                </a:solidFill>
                <a:latin typeface="Arial" panose="020B0604020202020204" pitchFamily="34" charset="0"/>
                <a:cs typeface="Arial" panose="020B0604020202020204" pitchFamily="34" charset="0"/>
              </a:rPr>
            </a:br>
            <a:endParaRPr lang="en-NZ" sz="2000" dirty="0">
              <a:solidFill>
                <a:schemeClr val="bg2">
                  <a:lumMod val="10000"/>
                </a:schemeClr>
              </a:solidFill>
              <a:latin typeface="Arial" panose="020B0604020202020204" pitchFamily="34" charset="0"/>
              <a:cs typeface="Arial" panose="020B0604020202020204" pitchFamily="34" charset="0"/>
            </a:endParaRPr>
          </a:p>
          <a:p>
            <a:pPr marL="228600" indent="-228600">
              <a:buFont typeface="+mj-lt"/>
              <a:buAutoNum type="arabicPeriod"/>
            </a:pPr>
            <a:r>
              <a:rPr lang="en-NZ" sz="2000" dirty="0">
                <a:solidFill>
                  <a:schemeClr val="bg2">
                    <a:lumMod val="10000"/>
                  </a:schemeClr>
                </a:solidFill>
                <a:latin typeface="Arial" panose="020B0604020202020204" pitchFamily="34" charset="0"/>
                <a:cs typeface="Arial" panose="020B0604020202020204" pitchFamily="34" charset="0"/>
              </a:rPr>
              <a:t>Select </a:t>
            </a:r>
            <a:r>
              <a:rPr lang="en-NZ" sz="2000" b="1" dirty="0">
                <a:solidFill>
                  <a:schemeClr val="bg2">
                    <a:lumMod val="10000"/>
                  </a:schemeClr>
                </a:solidFill>
                <a:latin typeface="Arial" panose="020B0604020202020204" pitchFamily="34" charset="0"/>
                <a:cs typeface="Arial" panose="020B0604020202020204" pitchFamily="34" charset="0"/>
              </a:rPr>
              <a:t>YES</a:t>
            </a:r>
            <a:r>
              <a:rPr lang="en-NZ" sz="2000" dirty="0">
                <a:solidFill>
                  <a:schemeClr val="bg2">
                    <a:lumMod val="10000"/>
                  </a:schemeClr>
                </a:solidFill>
                <a:latin typeface="Arial" panose="020B0604020202020204" pitchFamily="34" charset="0"/>
                <a:cs typeface="Arial" panose="020B0604020202020204" pitchFamily="34" charset="0"/>
              </a:rPr>
              <a:t> to </a:t>
            </a:r>
            <a:r>
              <a:rPr lang="en-NZ" sz="2000" b="1" dirty="0">
                <a:solidFill>
                  <a:schemeClr val="bg2">
                    <a:lumMod val="10000"/>
                  </a:schemeClr>
                </a:solidFill>
                <a:latin typeface="Arial" panose="020B0604020202020204" pitchFamily="34" charset="0"/>
                <a:cs typeface="Arial" panose="020B0604020202020204" pitchFamily="34" charset="0"/>
              </a:rPr>
              <a:t>EXPORT CONFIGS</a:t>
            </a:r>
            <a:r>
              <a:rPr lang="en-NZ" sz="2000" dirty="0">
                <a:solidFill>
                  <a:schemeClr val="bg2">
                    <a:lumMod val="10000"/>
                  </a:schemeClr>
                </a:solidFill>
                <a:latin typeface="Arial" panose="020B0604020202020204" pitchFamily="34" charset="0"/>
                <a:cs typeface="Arial" panose="020B0604020202020204" pitchFamily="34" charset="0"/>
              </a:rPr>
              <a:t> to the server and overwrite the current setup.</a:t>
            </a:r>
          </a:p>
          <a:p>
            <a:endParaRPr lang="en-NZ" sz="2000" dirty="0">
              <a:solidFill>
                <a:schemeClr val="bg2">
                  <a:lumMod val="10000"/>
                </a:schemeClr>
              </a:solidFill>
              <a:latin typeface="Arial" panose="020B0604020202020204" pitchFamily="34" charset="0"/>
              <a:cs typeface="Arial" panose="020B0604020202020204" pitchFamily="34" charset="0"/>
            </a:endParaRPr>
          </a:p>
          <a:p>
            <a:pPr marL="228600" indent="-228600">
              <a:buFont typeface="+mj-lt"/>
              <a:buAutoNum type="arabicPeriod"/>
            </a:pPr>
            <a:endParaRPr lang="en-NZ" sz="2000" dirty="0">
              <a:solidFill>
                <a:schemeClr val="bg2">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8938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Diagonal Corners Rounded 5">
            <a:extLst>
              <a:ext uri="{FF2B5EF4-FFF2-40B4-BE49-F238E27FC236}">
                <a16:creationId xmlns:a16="http://schemas.microsoft.com/office/drawing/2014/main" id="{E496137C-8505-E8CE-5391-F16D934F0031}"/>
              </a:ext>
            </a:extLst>
          </p:cNvPr>
          <p:cNvSpPr/>
          <p:nvPr/>
        </p:nvSpPr>
        <p:spPr>
          <a:xfrm>
            <a:off x="9637486" y="3193143"/>
            <a:ext cx="8229600" cy="1364343"/>
          </a:xfrm>
          <a:prstGeom prst="round2Diag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object 5">
            <a:extLst>
              <a:ext uri="{FF2B5EF4-FFF2-40B4-BE49-F238E27FC236}">
                <a16:creationId xmlns:a16="http://schemas.microsoft.com/office/drawing/2014/main" id="{BAE6D852-3AB4-E702-D4FB-84BCC3ED82FF}"/>
              </a:ext>
            </a:extLst>
          </p:cNvPr>
          <p:cNvSpPr txBox="1">
            <a:spLocks/>
          </p:cNvSpPr>
          <p:nvPr/>
        </p:nvSpPr>
        <p:spPr>
          <a:xfrm>
            <a:off x="960120" y="815483"/>
            <a:ext cx="13832048" cy="591187"/>
          </a:xfrm>
          <a:prstGeom prst="rect">
            <a:avLst/>
          </a:prstGeom>
        </p:spPr>
        <p:txBody>
          <a:bodyPr vert="horz" wrap="square" lIns="0" tIns="13970" rIns="0" bIns="0" rtlCol="0" anchor="t">
            <a:spAutoFit/>
          </a:bodyPr>
          <a:lstStyle>
            <a:lvl1pPr>
              <a:defRPr sz="3750" b="0" i="0">
                <a:solidFill>
                  <a:schemeClr val="bg1"/>
                </a:solidFill>
                <a:latin typeface="Arial"/>
                <a:ea typeface="+mj-ea"/>
                <a:cs typeface="Arial"/>
              </a:defRPr>
            </a:lvl1pPr>
          </a:lstStyle>
          <a:p>
            <a:pPr marL="12700">
              <a:spcBef>
                <a:spcPts val="110"/>
              </a:spcBef>
            </a:pPr>
            <a:r>
              <a:rPr lang="en-US" b="1" dirty="0">
                <a:solidFill>
                  <a:schemeClr val="tx1"/>
                </a:solidFill>
              </a:rPr>
              <a:t>Export / Import programming configurations – 3 of 5</a:t>
            </a:r>
          </a:p>
        </p:txBody>
      </p:sp>
      <p:pic>
        <p:nvPicPr>
          <p:cNvPr id="3" name="Picture 2">
            <a:extLst>
              <a:ext uri="{FF2B5EF4-FFF2-40B4-BE49-F238E27FC236}">
                <a16:creationId xmlns:a16="http://schemas.microsoft.com/office/drawing/2014/main" id="{4F853E30-F2EC-88EA-65EA-8FCCE2B58D17}"/>
              </a:ext>
            </a:extLst>
          </p:cNvPr>
          <p:cNvPicPr>
            <a:picLocks noChangeAspect="1"/>
          </p:cNvPicPr>
          <p:nvPr/>
        </p:nvPicPr>
        <p:blipFill>
          <a:blip r:embed="rId3"/>
          <a:srcRect/>
          <a:stretch/>
        </p:blipFill>
        <p:spPr>
          <a:xfrm>
            <a:off x="960119" y="1712819"/>
            <a:ext cx="8496289" cy="6850609"/>
          </a:xfrm>
          <a:prstGeom prst="rect">
            <a:avLst/>
          </a:prstGeom>
          <a:effectLst>
            <a:outerShdw blurRad="101600" dist="50800" dir="5400000" algn="ctr" rotWithShape="0">
              <a:srgbClr val="000000">
                <a:alpha val="10000"/>
              </a:srgbClr>
            </a:outerShdw>
          </a:effectLst>
        </p:spPr>
      </p:pic>
      <p:pic>
        <p:nvPicPr>
          <p:cNvPr id="4" name="Picture 3">
            <a:extLst>
              <a:ext uri="{FF2B5EF4-FFF2-40B4-BE49-F238E27FC236}">
                <a16:creationId xmlns:a16="http://schemas.microsoft.com/office/drawing/2014/main" id="{9DD27338-E097-F03A-81C2-D30B8A887091}"/>
              </a:ext>
            </a:extLst>
          </p:cNvPr>
          <p:cNvPicPr>
            <a:picLocks noChangeAspect="1"/>
          </p:cNvPicPr>
          <p:nvPr/>
        </p:nvPicPr>
        <p:blipFill rotWithShape="1">
          <a:blip r:embed="rId4"/>
          <a:srcRect l="38726" t="36903" r="38726" b="34325"/>
          <a:stretch/>
        </p:blipFill>
        <p:spPr>
          <a:xfrm>
            <a:off x="9762598" y="5833972"/>
            <a:ext cx="2342316" cy="2428484"/>
          </a:xfrm>
          <a:prstGeom prst="rect">
            <a:avLst/>
          </a:prstGeom>
          <a:effectLst>
            <a:outerShdw blurRad="101600" dist="50800" dir="5400000" algn="ctr" rotWithShape="0">
              <a:srgbClr val="000000">
                <a:alpha val="10000"/>
              </a:srgbClr>
            </a:outerShdw>
          </a:effectLst>
        </p:spPr>
      </p:pic>
      <p:sp>
        <p:nvSpPr>
          <p:cNvPr id="5" name="TextBox 4">
            <a:extLst>
              <a:ext uri="{FF2B5EF4-FFF2-40B4-BE49-F238E27FC236}">
                <a16:creationId xmlns:a16="http://schemas.microsoft.com/office/drawing/2014/main" id="{7D01F2D2-81B3-D737-160F-3D8A39CCE445}"/>
              </a:ext>
            </a:extLst>
          </p:cNvPr>
          <p:cNvSpPr txBox="1"/>
          <p:nvPr/>
        </p:nvSpPr>
        <p:spPr>
          <a:xfrm>
            <a:off x="9618542" y="1712819"/>
            <a:ext cx="8248544" cy="2862322"/>
          </a:xfrm>
          <a:prstGeom prst="rect">
            <a:avLst/>
          </a:prstGeom>
          <a:noFill/>
        </p:spPr>
        <p:txBody>
          <a:bodyPr wrap="square" rtlCol="0">
            <a:spAutoFit/>
          </a:bodyPr>
          <a:lstStyle/>
          <a:p>
            <a:pPr marL="228600" indent="-228600">
              <a:buFont typeface="+mj-lt"/>
              <a:buAutoNum type="arabicPeriod" startAt="5"/>
            </a:pPr>
            <a:r>
              <a:rPr lang="en-NZ" sz="2000" dirty="0">
                <a:solidFill>
                  <a:schemeClr val="bg2">
                    <a:lumMod val="10000"/>
                  </a:schemeClr>
                </a:solidFill>
                <a:latin typeface="Arial" panose="020B0604020202020204" pitchFamily="34" charset="0"/>
                <a:cs typeface="Arial" panose="020B0604020202020204" pitchFamily="34" charset="0"/>
              </a:rPr>
              <a:t>Use your credentials to authenticate with the AoFrio Cloud (server) and click </a:t>
            </a:r>
            <a:r>
              <a:rPr lang="en-NZ" sz="2000" b="1" dirty="0">
                <a:solidFill>
                  <a:schemeClr val="bg2">
                    <a:lumMod val="10000"/>
                  </a:schemeClr>
                </a:solidFill>
                <a:latin typeface="Arial" panose="020B0604020202020204" pitchFamily="34" charset="0"/>
                <a:cs typeface="Arial" panose="020B0604020202020204" pitchFamily="34" charset="0"/>
              </a:rPr>
              <a:t>LOGIN</a:t>
            </a:r>
            <a:r>
              <a:rPr lang="en-NZ" sz="2000" dirty="0">
                <a:solidFill>
                  <a:schemeClr val="bg2">
                    <a:lumMod val="10000"/>
                  </a:schemeClr>
                </a:solidFill>
                <a:latin typeface="Arial" panose="020B0604020202020204" pitchFamily="34" charset="0"/>
                <a:cs typeface="Arial" panose="020B0604020202020204" pitchFamily="34" charset="0"/>
              </a:rPr>
              <a:t>.</a:t>
            </a:r>
          </a:p>
          <a:p>
            <a:pPr marL="228600" indent="-228600">
              <a:buFont typeface="+mj-lt"/>
              <a:buAutoNum type="arabicPeriod" startAt="5"/>
            </a:pPr>
            <a:endParaRPr lang="en-NZ" sz="2000" dirty="0">
              <a:solidFill>
                <a:schemeClr val="bg2">
                  <a:lumMod val="10000"/>
                </a:schemeClr>
              </a:solidFill>
              <a:latin typeface="Arial" panose="020B0604020202020204" pitchFamily="34" charset="0"/>
              <a:cs typeface="Arial" panose="020B0604020202020204" pitchFamily="34" charset="0"/>
            </a:endParaRPr>
          </a:p>
          <a:p>
            <a:pPr marL="228600" indent="-228600">
              <a:buFont typeface="+mj-lt"/>
              <a:buAutoNum type="arabicPeriod" startAt="5"/>
            </a:pPr>
            <a:r>
              <a:rPr lang="en-NZ" sz="2000" dirty="0">
                <a:solidFill>
                  <a:schemeClr val="bg2">
                    <a:lumMod val="10000"/>
                  </a:schemeClr>
                </a:solidFill>
                <a:latin typeface="Arial" panose="020B0604020202020204" pitchFamily="34" charset="0"/>
                <a:cs typeface="Arial" panose="020B0604020202020204" pitchFamily="34" charset="0"/>
              </a:rPr>
              <a:t>Select </a:t>
            </a:r>
            <a:r>
              <a:rPr lang="en-NZ" sz="2000" b="1" dirty="0">
                <a:solidFill>
                  <a:schemeClr val="bg2">
                    <a:lumMod val="10000"/>
                  </a:schemeClr>
                </a:solidFill>
                <a:latin typeface="Arial" panose="020B0604020202020204" pitchFamily="34" charset="0"/>
                <a:cs typeface="Arial" panose="020B0604020202020204" pitchFamily="34" charset="0"/>
              </a:rPr>
              <a:t>OK</a:t>
            </a:r>
            <a:r>
              <a:rPr lang="en-NZ" sz="2000" dirty="0">
                <a:solidFill>
                  <a:schemeClr val="bg2">
                    <a:lumMod val="10000"/>
                  </a:schemeClr>
                </a:solidFill>
                <a:latin typeface="Arial" panose="020B0604020202020204" pitchFamily="34" charset="0"/>
                <a:cs typeface="Arial" panose="020B0604020202020204" pitchFamily="34" charset="0"/>
              </a:rPr>
              <a:t> to acknowledge the </a:t>
            </a:r>
            <a:r>
              <a:rPr lang="en-NZ" sz="2000" b="1" dirty="0">
                <a:solidFill>
                  <a:schemeClr val="bg2">
                    <a:lumMod val="10000"/>
                  </a:schemeClr>
                </a:solidFill>
                <a:latin typeface="Arial" panose="020B0604020202020204" pitchFamily="34" charset="0"/>
                <a:cs typeface="Arial" panose="020B0604020202020204" pitchFamily="34" charset="0"/>
              </a:rPr>
              <a:t>EXPORT SUCCESS</a:t>
            </a:r>
            <a:r>
              <a:rPr lang="en-NZ" sz="2000" dirty="0">
                <a:solidFill>
                  <a:schemeClr val="bg2">
                    <a:lumMod val="10000"/>
                  </a:schemeClr>
                </a:solidFill>
                <a:latin typeface="Arial" panose="020B0604020202020204" pitchFamily="34" charset="0"/>
                <a:cs typeface="Arial" panose="020B0604020202020204" pitchFamily="34" charset="0"/>
              </a:rPr>
              <a:t> message.</a:t>
            </a:r>
            <a:br>
              <a:rPr lang="en-NZ" sz="2000" dirty="0">
                <a:solidFill>
                  <a:schemeClr val="bg2">
                    <a:lumMod val="10000"/>
                  </a:schemeClr>
                </a:solidFill>
                <a:latin typeface="Arial" panose="020B0604020202020204" pitchFamily="34" charset="0"/>
                <a:cs typeface="Arial" panose="020B0604020202020204" pitchFamily="34" charset="0"/>
              </a:rPr>
            </a:br>
            <a:endParaRPr lang="en-NZ" sz="2000" dirty="0">
              <a:solidFill>
                <a:schemeClr val="bg2">
                  <a:lumMod val="10000"/>
                </a:schemeClr>
              </a:solidFill>
              <a:latin typeface="Arial" panose="020B0604020202020204" pitchFamily="34" charset="0"/>
              <a:cs typeface="Arial" panose="020B0604020202020204" pitchFamily="34" charset="0"/>
            </a:endParaRPr>
          </a:p>
          <a:p>
            <a:pPr marL="180000"/>
            <a:r>
              <a:rPr lang="en-NZ" sz="2000" dirty="0">
                <a:solidFill>
                  <a:schemeClr val="bg2">
                    <a:lumMod val="10000"/>
                  </a:schemeClr>
                </a:solidFill>
                <a:latin typeface="Arial" panose="020B0604020202020204" pitchFamily="34" charset="0"/>
                <a:cs typeface="Arial" panose="020B0604020202020204" pitchFamily="34" charset="0"/>
              </a:rPr>
              <a:t>	Once files are successfully uploaded to the AoFrio Cloud 	(server), any PC/Laptop equipped with the Cradle Programmer 	can IMPORT the configurations and make them locally 	available.</a:t>
            </a:r>
          </a:p>
        </p:txBody>
      </p:sp>
      <p:pic>
        <p:nvPicPr>
          <p:cNvPr id="7" name="Graphic 6" descr="Badge Tick1 outline">
            <a:extLst>
              <a:ext uri="{FF2B5EF4-FFF2-40B4-BE49-F238E27FC236}">
                <a16:creationId xmlns:a16="http://schemas.microsoft.com/office/drawing/2014/main" id="{C87F79D3-7711-EB4C-2660-AFE5075C065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762598" y="3259087"/>
            <a:ext cx="616227" cy="616227"/>
          </a:xfrm>
          <a:prstGeom prst="rect">
            <a:avLst/>
          </a:prstGeom>
        </p:spPr>
      </p:pic>
    </p:spTree>
    <p:extLst>
      <p:ext uri="{BB962C8B-B14F-4D97-AF65-F5344CB8AC3E}">
        <p14:creationId xmlns:p14="http://schemas.microsoft.com/office/powerpoint/2010/main" val="123666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5">
            <a:extLst>
              <a:ext uri="{FF2B5EF4-FFF2-40B4-BE49-F238E27FC236}">
                <a16:creationId xmlns:a16="http://schemas.microsoft.com/office/drawing/2014/main" id="{BAE6D852-3AB4-E702-D4FB-84BCC3ED82FF}"/>
              </a:ext>
            </a:extLst>
          </p:cNvPr>
          <p:cNvSpPr txBox="1">
            <a:spLocks/>
          </p:cNvSpPr>
          <p:nvPr/>
        </p:nvSpPr>
        <p:spPr>
          <a:xfrm>
            <a:off x="960120" y="815483"/>
            <a:ext cx="13832048" cy="591187"/>
          </a:xfrm>
          <a:prstGeom prst="rect">
            <a:avLst/>
          </a:prstGeom>
        </p:spPr>
        <p:txBody>
          <a:bodyPr vert="horz" wrap="square" lIns="0" tIns="13970" rIns="0" bIns="0" rtlCol="0" anchor="t">
            <a:spAutoFit/>
          </a:bodyPr>
          <a:lstStyle>
            <a:lvl1pPr>
              <a:defRPr sz="3750" b="0" i="0">
                <a:solidFill>
                  <a:schemeClr val="bg1"/>
                </a:solidFill>
                <a:latin typeface="Arial"/>
                <a:ea typeface="+mj-ea"/>
                <a:cs typeface="Arial"/>
              </a:defRPr>
            </a:lvl1pPr>
          </a:lstStyle>
          <a:p>
            <a:pPr marL="12700">
              <a:spcBef>
                <a:spcPts val="110"/>
              </a:spcBef>
            </a:pPr>
            <a:r>
              <a:rPr lang="en-US" b="1" dirty="0">
                <a:solidFill>
                  <a:schemeClr val="tx1"/>
                </a:solidFill>
              </a:rPr>
              <a:t>Introduction - 4 of 4</a:t>
            </a:r>
          </a:p>
        </p:txBody>
      </p:sp>
      <p:pic>
        <p:nvPicPr>
          <p:cNvPr id="3074" name="Picture 2">
            <a:extLst>
              <a:ext uri="{FF2B5EF4-FFF2-40B4-BE49-F238E27FC236}">
                <a16:creationId xmlns:a16="http://schemas.microsoft.com/office/drawing/2014/main" id="{BC0673B7-C38B-1819-180E-13BEE1A088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119" y="1770910"/>
            <a:ext cx="6573742" cy="446759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1">
            <a:extLst>
              <a:ext uri="{FF2B5EF4-FFF2-40B4-BE49-F238E27FC236}">
                <a16:creationId xmlns:a16="http://schemas.microsoft.com/office/drawing/2014/main" id="{710DCC53-3F7E-353B-D80F-6664D99E1C63}"/>
              </a:ext>
            </a:extLst>
          </p:cNvPr>
          <p:cNvSpPr txBox="1"/>
          <p:nvPr/>
        </p:nvSpPr>
        <p:spPr>
          <a:xfrm>
            <a:off x="7692887" y="1406670"/>
            <a:ext cx="9919251" cy="523220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100"/>
              </a:spcBef>
              <a:spcAft>
                <a:spcPts val="1200"/>
              </a:spcAft>
            </a:pPr>
            <a:r>
              <a:rPr lang="en-NZ" sz="2000" b="1" dirty="0">
                <a:solidFill>
                  <a:srgbClr val="3F6EFF"/>
                </a:solidFill>
                <a:latin typeface="Arial" panose="020B0604020202020204" pitchFamily="34" charset="0"/>
                <a:cs typeface="Arial" panose="020B0604020202020204" pitchFamily="34" charset="0"/>
              </a:rPr>
              <a:t>Configuration time</a:t>
            </a:r>
            <a:endParaRPr lang="en-NZ" sz="2000" dirty="0">
              <a:solidFill>
                <a:srgbClr val="3F6EFF"/>
              </a:solidFill>
              <a:latin typeface="Arial" panose="020B0604020202020204" pitchFamily="34" charset="0"/>
              <a:cs typeface="Arial" panose="020B0604020202020204" pitchFamily="34" charset="0"/>
            </a:endParaRPr>
          </a:p>
          <a:p>
            <a:pPr>
              <a:spcAft>
                <a:spcPts val="600"/>
              </a:spcAft>
            </a:pPr>
            <a:r>
              <a:rPr lang="en-NZ" sz="2000" dirty="0">
                <a:solidFill>
                  <a:schemeClr val="bg2">
                    <a:lumMod val="10000"/>
                  </a:schemeClr>
                </a:solidFill>
                <a:latin typeface="Arial" panose="020B0604020202020204" pitchFamily="34" charset="0"/>
                <a:cs typeface="Arial" panose="020B0604020202020204" pitchFamily="34" charset="0"/>
              </a:rPr>
              <a:t>Configuration time is dependent on the items being set at time of programming.</a:t>
            </a:r>
          </a:p>
          <a:p>
            <a:pPr>
              <a:spcAft>
                <a:spcPts val="600"/>
              </a:spcAft>
            </a:pPr>
            <a:endParaRPr lang="en-NZ" sz="2000" dirty="0">
              <a:solidFill>
                <a:schemeClr val="bg2">
                  <a:lumMod val="10000"/>
                </a:schemeClr>
              </a:solidFill>
              <a:latin typeface="Arial" panose="020B0604020202020204" pitchFamily="34" charset="0"/>
              <a:cs typeface="Arial" panose="020B0604020202020204" pitchFamily="34" charset="0"/>
            </a:endParaRPr>
          </a:p>
          <a:p>
            <a:pPr>
              <a:spcAft>
                <a:spcPts val="600"/>
              </a:spcAft>
            </a:pPr>
            <a:r>
              <a:rPr lang="en-NZ" sz="2000" dirty="0">
                <a:solidFill>
                  <a:schemeClr val="bg2">
                    <a:lumMod val="10000"/>
                  </a:schemeClr>
                </a:solidFill>
                <a:latin typeface="Arial" panose="020B0604020202020204" pitchFamily="34" charset="0"/>
                <a:cs typeface="Arial" panose="020B0604020202020204" pitchFamily="34" charset="0"/>
              </a:rPr>
              <a:t>When setting the below items, configuration takes less than 30 seconds per controller:</a:t>
            </a:r>
          </a:p>
          <a:p>
            <a:pPr marL="171450" indent="-171450">
              <a:spcBef>
                <a:spcPts val="600"/>
              </a:spcBef>
              <a:spcAft>
                <a:spcPts val="600"/>
              </a:spcAft>
              <a:buFont typeface="Arial" panose="020B0604020202020204" pitchFamily="34" charset="0"/>
              <a:buChar char="•"/>
            </a:pPr>
            <a:r>
              <a:rPr lang="en-NZ" sz="2000" dirty="0">
                <a:solidFill>
                  <a:schemeClr val="bg2">
                    <a:lumMod val="10000"/>
                  </a:schemeClr>
                </a:solidFill>
                <a:latin typeface="Arial" panose="020B0604020202020204" pitchFamily="34" charset="0"/>
                <a:cs typeface="Arial" panose="020B0604020202020204" pitchFamily="34" charset="0"/>
              </a:rPr>
              <a:t>controller parameters;</a:t>
            </a:r>
          </a:p>
          <a:p>
            <a:pPr marL="171450" indent="-171450">
              <a:spcAft>
                <a:spcPts val="600"/>
              </a:spcAft>
              <a:buFont typeface="Arial" panose="020B0604020202020204" pitchFamily="34" charset="0"/>
              <a:buChar char="•"/>
            </a:pPr>
            <a:r>
              <a:rPr lang="en-NZ" sz="2000" dirty="0">
                <a:solidFill>
                  <a:schemeClr val="bg2">
                    <a:lumMod val="10000"/>
                  </a:schemeClr>
                </a:solidFill>
                <a:latin typeface="Arial" panose="020B0604020202020204" pitchFamily="34" charset="0"/>
                <a:cs typeface="Arial" panose="020B0604020202020204" pitchFamily="34" charset="0"/>
              </a:rPr>
              <a:t>IDs: manufacturer, owner (bottler) and brand;</a:t>
            </a:r>
          </a:p>
          <a:p>
            <a:pPr marL="171450" indent="-171450">
              <a:spcAft>
                <a:spcPts val="600"/>
              </a:spcAft>
              <a:buFont typeface="Arial" panose="020B0604020202020204" pitchFamily="34" charset="0"/>
              <a:buChar char="•"/>
            </a:pPr>
            <a:r>
              <a:rPr lang="en-NZ" sz="2000" dirty="0">
                <a:solidFill>
                  <a:schemeClr val="bg2">
                    <a:lumMod val="10000"/>
                  </a:schemeClr>
                </a:solidFill>
                <a:latin typeface="Arial" panose="020B0604020202020204" pitchFamily="34" charset="0"/>
                <a:cs typeface="Arial" panose="020B0604020202020204" pitchFamily="34" charset="0"/>
              </a:rPr>
              <a:t>equipment model;</a:t>
            </a:r>
          </a:p>
          <a:p>
            <a:pPr marL="171450" indent="-171450">
              <a:spcAft>
                <a:spcPts val="600"/>
              </a:spcAft>
              <a:buFont typeface="Arial" panose="020B0604020202020204" pitchFamily="34" charset="0"/>
              <a:buChar char="•"/>
            </a:pPr>
            <a:r>
              <a:rPr lang="en-NZ" sz="2000" dirty="0">
                <a:solidFill>
                  <a:schemeClr val="bg2">
                    <a:lumMod val="10000"/>
                  </a:schemeClr>
                </a:solidFill>
                <a:latin typeface="Arial" panose="020B0604020202020204" pitchFamily="34" charset="0"/>
                <a:cs typeface="Arial" panose="020B0604020202020204" pitchFamily="34" charset="0"/>
              </a:rPr>
              <a:t>equipment serial number;</a:t>
            </a:r>
          </a:p>
          <a:p>
            <a:pPr marL="171450" indent="-171450">
              <a:spcAft>
                <a:spcPts val="600"/>
              </a:spcAft>
              <a:buFont typeface="Arial" panose="020B0604020202020204" pitchFamily="34" charset="0"/>
              <a:buChar char="•"/>
            </a:pPr>
            <a:r>
              <a:rPr lang="en-NZ" sz="2000" dirty="0">
                <a:solidFill>
                  <a:schemeClr val="bg2">
                    <a:lumMod val="10000"/>
                  </a:schemeClr>
                </a:solidFill>
                <a:latin typeface="Arial" panose="020B0604020202020204" pitchFamily="34" charset="0"/>
                <a:cs typeface="Arial" panose="020B0604020202020204" pitchFamily="34" charset="0"/>
              </a:rPr>
              <a:t>asset number.</a:t>
            </a:r>
          </a:p>
          <a:p>
            <a:pPr>
              <a:spcAft>
                <a:spcPts val="600"/>
              </a:spcAft>
            </a:pPr>
            <a:endParaRPr lang="en-NZ" sz="2000" dirty="0">
              <a:solidFill>
                <a:schemeClr val="bg2">
                  <a:lumMod val="10000"/>
                </a:schemeClr>
              </a:solidFill>
              <a:latin typeface="Arial" panose="020B0604020202020204" pitchFamily="34" charset="0"/>
              <a:cs typeface="Arial" panose="020B0604020202020204" pitchFamily="34" charset="0"/>
            </a:endParaRPr>
          </a:p>
          <a:p>
            <a:pPr>
              <a:spcAft>
                <a:spcPts val="600"/>
              </a:spcAft>
            </a:pPr>
            <a:r>
              <a:rPr lang="en-NZ" sz="2000" dirty="0">
                <a:solidFill>
                  <a:schemeClr val="bg2">
                    <a:lumMod val="10000"/>
                  </a:schemeClr>
                </a:solidFill>
                <a:latin typeface="Arial" panose="020B0604020202020204" pitchFamily="34" charset="0"/>
                <a:cs typeface="Arial" panose="020B0604020202020204" pitchFamily="34" charset="0"/>
              </a:rPr>
              <a:t>If controller firmware needs to be programmed, in addition to the above items, configuration time is extended to approximately 50-60 seconds per controller.</a:t>
            </a:r>
          </a:p>
          <a:p>
            <a:pPr>
              <a:spcAft>
                <a:spcPts val="600"/>
              </a:spcAft>
            </a:pPr>
            <a:endParaRPr lang="en-NZ" sz="1200" dirty="0">
              <a:solidFill>
                <a:schemeClr val="bg2">
                  <a:lumMod val="50000"/>
                </a:schemeClr>
              </a:solidFill>
              <a:latin typeface="Arial" panose="020B0604020202020204" pitchFamily="34" charset="0"/>
              <a:cs typeface="Arial" panose="020B0604020202020204" pitchFamily="34" charset="0"/>
            </a:endParaRPr>
          </a:p>
          <a:p>
            <a:pPr>
              <a:spcAft>
                <a:spcPts val="600"/>
              </a:spcAft>
            </a:pP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7102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Diagonal Corners Rounded 5">
            <a:extLst>
              <a:ext uri="{FF2B5EF4-FFF2-40B4-BE49-F238E27FC236}">
                <a16:creationId xmlns:a16="http://schemas.microsoft.com/office/drawing/2014/main" id="{DCCBD2F5-0DD9-BAAC-BE56-7F0A8656B647}"/>
              </a:ext>
            </a:extLst>
          </p:cNvPr>
          <p:cNvSpPr/>
          <p:nvPr/>
        </p:nvSpPr>
        <p:spPr>
          <a:xfrm>
            <a:off x="8795657" y="3048000"/>
            <a:ext cx="9042400" cy="1219200"/>
          </a:xfrm>
          <a:prstGeom prst="round2DiagRect">
            <a:avLst/>
          </a:prstGeom>
          <a:solidFill>
            <a:srgbClr val="E89A6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object 5">
            <a:extLst>
              <a:ext uri="{FF2B5EF4-FFF2-40B4-BE49-F238E27FC236}">
                <a16:creationId xmlns:a16="http://schemas.microsoft.com/office/drawing/2014/main" id="{BAE6D852-3AB4-E702-D4FB-84BCC3ED82FF}"/>
              </a:ext>
            </a:extLst>
          </p:cNvPr>
          <p:cNvSpPr txBox="1">
            <a:spLocks/>
          </p:cNvSpPr>
          <p:nvPr/>
        </p:nvSpPr>
        <p:spPr>
          <a:xfrm>
            <a:off x="960120" y="815483"/>
            <a:ext cx="13832048" cy="591187"/>
          </a:xfrm>
          <a:prstGeom prst="rect">
            <a:avLst/>
          </a:prstGeom>
        </p:spPr>
        <p:txBody>
          <a:bodyPr vert="horz" wrap="square" lIns="0" tIns="13970" rIns="0" bIns="0" rtlCol="0" anchor="t">
            <a:spAutoFit/>
          </a:bodyPr>
          <a:lstStyle>
            <a:lvl1pPr>
              <a:defRPr sz="3750" b="0" i="0">
                <a:solidFill>
                  <a:schemeClr val="bg1"/>
                </a:solidFill>
                <a:latin typeface="Arial"/>
                <a:ea typeface="+mj-ea"/>
                <a:cs typeface="Arial"/>
              </a:defRPr>
            </a:lvl1pPr>
          </a:lstStyle>
          <a:p>
            <a:pPr marL="12700">
              <a:spcBef>
                <a:spcPts val="110"/>
              </a:spcBef>
            </a:pPr>
            <a:r>
              <a:rPr lang="en-US" b="1" dirty="0">
                <a:solidFill>
                  <a:schemeClr val="tx1"/>
                </a:solidFill>
              </a:rPr>
              <a:t>Export / Import programming configurations – 4 of 5</a:t>
            </a:r>
          </a:p>
        </p:txBody>
      </p:sp>
      <p:pic>
        <p:nvPicPr>
          <p:cNvPr id="3" name="Picture 2">
            <a:extLst>
              <a:ext uri="{FF2B5EF4-FFF2-40B4-BE49-F238E27FC236}">
                <a16:creationId xmlns:a16="http://schemas.microsoft.com/office/drawing/2014/main" id="{7DFF71DB-C27A-A7E5-94F3-DFC9C60A182C}"/>
              </a:ext>
            </a:extLst>
          </p:cNvPr>
          <p:cNvPicPr>
            <a:picLocks noChangeAspect="1"/>
          </p:cNvPicPr>
          <p:nvPr/>
        </p:nvPicPr>
        <p:blipFill>
          <a:blip r:embed="rId3"/>
          <a:srcRect/>
          <a:stretch/>
        </p:blipFill>
        <p:spPr>
          <a:xfrm>
            <a:off x="960120" y="1712819"/>
            <a:ext cx="7690394" cy="6231193"/>
          </a:xfrm>
          <a:prstGeom prst="rect">
            <a:avLst/>
          </a:prstGeom>
          <a:effectLst>
            <a:outerShdw blurRad="101600" dist="50800" dir="5400000" algn="ctr" rotWithShape="0">
              <a:srgbClr val="000000">
                <a:alpha val="10000"/>
              </a:srgbClr>
            </a:outerShdw>
          </a:effectLst>
        </p:spPr>
      </p:pic>
      <p:sp>
        <p:nvSpPr>
          <p:cNvPr id="4" name="TextBox 3">
            <a:extLst>
              <a:ext uri="{FF2B5EF4-FFF2-40B4-BE49-F238E27FC236}">
                <a16:creationId xmlns:a16="http://schemas.microsoft.com/office/drawing/2014/main" id="{C3110F00-F786-2000-4233-70C37BFC9852}"/>
              </a:ext>
            </a:extLst>
          </p:cNvPr>
          <p:cNvSpPr txBox="1"/>
          <p:nvPr/>
        </p:nvSpPr>
        <p:spPr>
          <a:xfrm>
            <a:off x="8762396" y="1611221"/>
            <a:ext cx="9090175" cy="4401205"/>
          </a:xfrm>
          <a:prstGeom prst="rect">
            <a:avLst/>
          </a:prstGeom>
          <a:noFill/>
        </p:spPr>
        <p:txBody>
          <a:bodyPr wrap="square" rtlCol="0">
            <a:spAutoFit/>
          </a:bodyPr>
          <a:lstStyle/>
          <a:p>
            <a:r>
              <a:rPr lang="en-NZ" sz="2000" b="1" dirty="0">
                <a:solidFill>
                  <a:schemeClr val="bg2">
                    <a:lumMod val="10000"/>
                  </a:schemeClr>
                </a:solidFill>
                <a:latin typeface="Arial" panose="020B0604020202020204" pitchFamily="34" charset="0"/>
                <a:cs typeface="Arial" panose="020B0604020202020204" pitchFamily="34" charset="0"/>
              </a:rPr>
              <a:t>Importing files</a:t>
            </a:r>
            <a:endParaRPr lang="en-NZ" sz="2000" dirty="0">
              <a:solidFill>
                <a:schemeClr val="bg2">
                  <a:lumMod val="10000"/>
                </a:schemeClr>
              </a:solidFill>
              <a:latin typeface="Arial" panose="020B0604020202020204" pitchFamily="34" charset="0"/>
              <a:cs typeface="Arial" panose="020B0604020202020204" pitchFamily="34" charset="0"/>
            </a:endParaRPr>
          </a:p>
          <a:p>
            <a:endParaRPr lang="en-NZ" sz="2000" dirty="0">
              <a:solidFill>
                <a:schemeClr val="bg2">
                  <a:lumMod val="10000"/>
                </a:schemeClr>
              </a:solidFill>
              <a:latin typeface="Arial" panose="020B0604020202020204" pitchFamily="34" charset="0"/>
              <a:cs typeface="Arial" panose="020B0604020202020204" pitchFamily="34" charset="0"/>
            </a:endParaRPr>
          </a:p>
          <a:p>
            <a:r>
              <a:rPr lang="en-NZ" sz="2000" dirty="0">
                <a:solidFill>
                  <a:schemeClr val="bg2">
                    <a:lumMod val="10000"/>
                  </a:schemeClr>
                </a:solidFill>
                <a:latin typeface="Arial" panose="020B0604020202020204" pitchFamily="34" charset="0"/>
                <a:cs typeface="Arial" panose="020B0604020202020204" pitchFamily="34" charset="0"/>
              </a:rPr>
              <a:t>The import feature allows the download of lookup and configuration files FROM the server TO local storage.</a:t>
            </a:r>
          </a:p>
          <a:p>
            <a:endParaRPr lang="en-NZ" sz="2000" dirty="0">
              <a:solidFill>
                <a:schemeClr val="bg2">
                  <a:lumMod val="10000"/>
                </a:schemeClr>
              </a:solidFill>
              <a:latin typeface="Arial" panose="020B0604020202020204" pitchFamily="34" charset="0"/>
              <a:cs typeface="Arial" panose="020B0604020202020204" pitchFamily="34" charset="0"/>
            </a:endParaRPr>
          </a:p>
          <a:p>
            <a:pPr marL="180000"/>
            <a:r>
              <a:rPr lang="en-NZ" sz="2000" dirty="0">
                <a:solidFill>
                  <a:schemeClr val="bg2">
                    <a:lumMod val="10000"/>
                  </a:schemeClr>
                </a:solidFill>
                <a:latin typeface="Arial" panose="020B0604020202020204" pitchFamily="34" charset="0"/>
                <a:cs typeface="Arial" panose="020B0604020202020204" pitchFamily="34" charset="0"/>
              </a:rPr>
              <a:t>	A file containing all lookup and configuration files must be previously 	uploaded to the server using the EXPORT feature for the IMPORT to 	be successful.</a:t>
            </a:r>
          </a:p>
          <a:p>
            <a:endParaRPr lang="en-NZ" sz="2000" dirty="0">
              <a:solidFill>
                <a:schemeClr val="bg2">
                  <a:lumMod val="10000"/>
                </a:schemeClr>
              </a:solidFill>
              <a:latin typeface="Arial" panose="020B0604020202020204" pitchFamily="34" charset="0"/>
              <a:cs typeface="Arial" panose="020B0604020202020204" pitchFamily="34" charset="0"/>
            </a:endParaRPr>
          </a:p>
          <a:p>
            <a:pPr marL="228600" indent="-228600">
              <a:buFont typeface="+mj-lt"/>
              <a:buAutoNum type="arabicPeriod"/>
            </a:pPr>
            <a:r>
              <a:rPr lang="en-NZ" sz="2000" dirty="0">
                <a:solidFill>
                  <a:schemeClr val="bg2">
                    <a:lumMod val="10000"/>
                  </a:schemeClr>
                </a:solidFill>
                <a:latin typeface="Arial" panose="020B0604020202020204" pitchFamily="34" charset="0"/>
                <a:cs typeface="Arial" panose="020B0604020202020204" pitchFamily="34" charset="0"/>
              </a:rPr>
              <a:t>Navigate to the </a:t>
            </a:r>
            <a:r>
              <a:rPr lang="en-NZ" sz="2000" b="1" dirty="0">
                <a:solidFill>
                  <a:schemeClr val="bg2">
                    <a:lumMod val="10000"/>
                  </a:schemeClr>
                </a:solidFill>
                <a:latin typeface="Arial" panose="020B0604020202020204" pitchFamily="34" charset="0"/>
                <a:cs typeface="Arial" panose="020B0604020202020204" pitchFamily="34" charset="0"/>
              </a:rPr>
              <a:t>SETTINGS</a:t>
            </a:r>
            <a:r>
              <a:rPr lang="en-NZ" sz="2000" dirty="0">
                <a:solidFill>
                  <a:schemeClr val="bg2">
                    <a:lumMod val="10000"/>
                  </a:schemeClr>
                </a:solidFill>
                <a:latin typeface="Arial" panose="020B0604020202020204" pitchFamily="34" charset="0"/>
                <a:cs typeface="Arial" panose="020B0604020202020204" pitchFamily="34" charset="0"/>
              </a:rPr>
              <a:t> tab.</a:t>
            </a:r>
            <a:br>
              <a:rPr lang="en-NZ" sz="2000" dirty="0">
                <a:solidFill>
                  <a:schemeClr val="bg2">
                    <a:lumMod val="10000"/>
                  </a:schemeClr>
                </a:solidFill>
                <a:latin typeface="Arial" panose="020B0604020202020204" pitchFamily="34" charset="0"/>
                <a:cs typeface="Arial" panose="020B0604020202020204" pitchFamily="34" charset="0"/>
              </a:rPr>
            </a:br>
            <a:endParaRPr lang="en-NZ" sz="2000" dirty="0">
              <a:solidFill>
                <a:schemeClr val="bg2">
                  <a:lumMod val="10000"/>
                </a:schemeClr>
              </a:solidFill>
              <a:latin typeface="Arial" panose="020B0604020202020204" pitchFamily="34" charset="0"/>
              <a:cs typeface="Arial" panose="020B0604020202020204" pitchFamily="34" charset="0"/>
            </a:endParaRPr>
          </a:p>
          <a:p>
            <a:pPr marL="228600" indent="-228600">
              <a:buFont typeface="+mj-lt"/>
              <a:buAutoNum type="arabicPeriod"/>
            </a:pPr>
            <a:r>
              <a:rPr lang="en-NZ" sz="2000" dirty="0">
                <a:solidFill>
                  <a:schemeClr val="bg2">
                    <a:lumMod val="10000"/>
                  </a:schemeClr>
                </a:solidFill>
                <a:latin typeface="Arial" panose="020B0604020202020204" pitchFamily="34" charset="0"/>
                <a:cs typeface="Arial" panose="020B0604020202020204" pitchFamily="34" charset="0"/>
              </a:rPr>
              <a:t>Access the</a:t>
            </a:r>
            <a:r>
              <a:rPr lang="en-NZ" sz="2000" b="1" dirty="0">
                <a:solidFill>
                  <a:schemeClr val="bg2">
                    <a:lumMod val="10000"/>
                  </a:schemeClr>
                </a:solidFill>
                <a:latin typeface="Arial" panose="020B0604020202020204" pitchFamily="34" charset="0"/>
                <a:cs typeface="Arial" panose="020B0604020202020204" pitchFamily="34" charset="0"/>
              </a:rPr>
              <a:t> APPLICATION</a:t>
            </a:r>
            <a:r>
              <a:rPr lang="en-NZ" sz="2000" dirty="0">
                <a:solidFill>
                  <a:schemeClr val="bg2">
                    <a:lumMod val="10000"/>
                  </a:schemeClr>
                </a:solidFill>
                <a:latin typeface="Arial" panose="020B0604020202020204" pitchFamily="34" charset="0"/>
                <a:cs typeface="Arial" panose="020B0604020202020204" pitchFamily="34" charset="0"/>
              </a:rPr>
              <a:t> submenu.</a:t>
            </a:r>
            <a:br>
              <a:rPr lang="en-NZ" sz="2000" dirty="0">
                <a:solidFill>
                  <a:schemeClr val="bg2">
                    <a:lumMod val="10000"/>
                  </a:schemeClr>
                </a:solidFill>
                <a:latin typeface="Arial" panose="020B0604020202020204" pitchFamily="34" charset="0"/>
                <a:cs typeface="Arial" panose="020B0604020202020204" pitchFamily="34" charset="0"/>
              </a:rPr>
            </a:br>
            <a:endParaRPr lang="en-NZ" sz="2000" dirty="0">
              <a:solidFill>
                <a:schemeClr val="bg2">
                  <a:lumMod val="10000"/>
                </a:schemeClr>
              </a:solidFill>
              <a:latin typeface="Arial" panose="020B0604020202020204" pitchFamily="34" charset="0"/>
              <a:cs typeface="Arial" panose="020B0604020202020204" pitchFamily="34" charset="0"/>
            </a:endParaRPr>
          </a:p>
          <a:p>
            <a:pPr marL="228600" indent="-228600">
              <a:buFont typeface="+mj-lt"/>
              <a:buAutoNum type="arabicPeriod"/>
            </a:pPr>
            <a:r>
              <a:rPr lang="en-NZ" sz="2000" dirty="0">
                <a:solidFill>
                  <a:schemeClr val="bg2">
                    <a:lumMod val="10000"/>
                  </a:schemeClr>
                </a:solidFill>
                <a:latin typeface="Arial" panose="020B0604020202020204" pitchFamily="34" charset="0"/>
                <a:cs typeface="Arial" panose="020B0604020202020204" pitchFamily="34" charset="0"/>
              </a:rPr>
              <a:t>Select </a:t>
            </a:r>
            <a:r>
              <a:rPr lang="en-NZ" sz="2000" b="1" dirty="0">
                <a:solidFill>
                  <a:schemeClr val="bg2">
                    <a:lumMod val="10000"/>
                  </a:schemeClr>
                </a:solidFill>
                <a:latin typeface="Arial" panose="020B0604020202020204" pitchFamily="34" charset="0"/>
                <a:cs typeface="Arial" panose="020B0604020202020204" pitchFamily="34" charset="0"/>
              </a:rPr>
              <a:t>IMPORT</a:t>
            </a:r>
            <a:r>
              <a:rPr lang="en-NZ" sz="2000" dirty="0">
                <a:solidFill>
                  <a:schemeClr val="bg2">
                    <a:lumMod val="10000"/>
                  </a:schemeClr>
                </a:solidFill>
                <a:latin typeface="Arial" panose="020B0604020202020204" pitchFamily="34" charset="0"/>
                <a:cs typeface="Arial" panose="020B0604020202020204" pitchFamily="34" charset="0"/>
              </a:rPr>
              <a:t>.</a:t>
            </a:r>
          </a:p>
        </p:txBody>
      </p:sp>
      <p:pic>
        <p:nvPicPr>
          <p:cNvPr id="5" name="Graphic 4" descr="Warning outline">
            <a:extLst>
              <a:ext uri="{FF2B5EF4-FFF2-40B4-BE49-F238E27FC236}">
                <a16:creationId xmlns:a16="http://schemas.microsoft.com/office/drawing/2014/main" id="{19E6E11A-501B-A8F5-80D4-73ABB691576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23014" y="3139947"/>
            <a:ext cx="454814" cy="435187"/>
          </a:xfrm>
          <a:prstGeom prst="rect">
            <a:avLst/>
          </a:prstGeom>
        </p:spPr>
      </p:pic>
    </p:spTree>
    <p:extLst>
      <p:ext uri="{BB962C8B-B14F-4D97-AF65-F5344CB8AC3E}">
        <p14:creationId xmlns:p14="http://schemas.microsoft.com/office/powerpoint/2010/main" val="15071913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5">
            <a:extLst>
              <a:ext uri="{FF2B5EF4-FFF2-40B4-BE49-F238E27FC236}">
                <a16:creationId xmlns:a16="http://schemas.microsoft.com/office/drawing/2014/main" id="{BAE6D852-3AB4-E702-D4FB-84BCC3ED82FF}"/>
              </a:ext>
            </a:extLst>
          </p:cNvPr>
          <p:cNvSpPr txBox="1">
            <a:spLocks/>
          </p:cNvSpPr>
          <p:nvPr/>
        </p:nvSpPr>
        <p:spPr>
          <a:xfrm>
            <a:off x="960120" y="815483"/>
            <a:ext cx="13832048" cy="591187"/>
          </a:xfrm>
          <a:prstGeom prst="rect">
            <a:avLst/>
          </a:prstGeom>
        </p:spPr>
        <p:txBody>
          <a:bodyPr vert="horz" wrap="square" lIns="0" tIns="13970" rIns="0" bIns="0" rtlCol="0" anchor="t">
            <a:spAutoFit/>
          </a:bodyPr>
          <a:lstStyle>
            <a:lvl1pPr>
              <a:defRPr sz="3750" b="0" i="0">
                <a:solidFill>
                  <a:schemeClr val="bg1"/>
                </a:solidFill>
                <a:latin typeface="Arial"/>
                <a:ea typeface="+mj-ea"/>
                <a:cs typeface="Arial"/>
              </a:defRPr>
            </a:lvl1pPr>
          </a:lstStyle>
          <a:p>
            <a:pPr marL="12700">
              <a:spcBef>
                <a:spcPts val="110"/>
              </a:spcBef>
            </a:pPr>
            <a:r>
              <a:rPr lang="en-US" b="1" dirty="0">
                <a:solidFill>
                  <a:schemeClr val="tx1"/>
                </a:solidFill>
              </a:rPr>
              <a:t>Export / Import programming configurations – 5 of 5</a:t>
            </a:r>
          </a:p>
        </p:txBody>
      </p:sp>
      <p:pic>
        <p:nvPicPr>
          <p:cNvPr id="3" name="Picture 2">
            <a:extLst>
              <a:ext uri="{FF2B5EF4-FFF2-40B4-BE49-F238E27FC236}">
                <a16:creationId xmlns:a16="http://schemas.microsoft.com/office/drawing/2014/main" id="{DE31A91D-7A46-44BF-CC91-DDB6A50189D0}"/>
              </a:ext>
            </a:extLst>
          </p:cNvPr>
          <p:cNvPicPr>
            <a:picLocks noChangeAspect="1"/>
          </p:cNvPicPr>
          <p:nvPr/>
        </p:nvPicPr>
        <p:blipFill>
          <a:blip r:embed="rId3"/>
          <a:srcRect/>
          <a:stretch/>
        </p:blipFill>
        <p:spPr>
          <a:xfrm>
            <a:off x="960120" y="1755481"/>
            <a:ext cx="8183880" cy="6631042"/>
          </a:xfrm>
          <a:prstGeom prst="rect">
            <a:avLst/>
          </a:prstGeom>
          <a:effectLst>
            <a:outerShdw blurRad="101600" dist="50800" dir="5400000" algn="ctr" rotWithShape="0">
              <a:srgbClr val="000000">
                <a:alpha val="10000"/>
              </a:srgbClr>
            </a:outerShdw>
          </a:effectLst>
        </p:spPr>
      </p:pic>
      <p:pic>
        <p:nvPicPr>
          <p:cNvPr id="4" name="Picture 3">
            <a:extLst>
              <a:ext uri="{FF2B5EF4-FFF2-40B4-BE49-F238E27FC236}">
                <a16:creationId xmlns:a16="http://schemas.microsoft.com/office/drawing/2014/main" id="{6B5124A6-8317-BE22-E356-8112412B4399}"/>
              </a:ext>
            </a:extLst>
          </p:cNvPr>
          <p:cNvPicPr>
            <a:picLocks noChangeAspect="1"/>
          </p:cNvPicPr>
          <p:nvPr/>
        </p:nvPicPr>
        <p:blipFill rotWithShape="1">
          <a:blip r:embed="rId4"/>
          <a:srcRect l="38377" t="37875" r="38194" b="33736"/>
          <a:stretch/>
        </p:blipFill>
        <p:spPr>
          <a:xfrm>
            <a:off x="9743907" y="5143500"/>
            <a:ext cx="2186836" cy="2136044"/>
          </a:xfrm>
          <a:prstGeom prst="rect">
            <a:avLst/>
          </a:prstGeom>
          <a:effectLst>
            <a:outerShdw blurRad="101600" dist="50800" dir="5400000" algn="ctr" rotWithShape="0">
              <a:srgbClr val="000000">
                <a:alpha val="10000"/>
              </a:srgbClr>
            </a:outerShdw>
          </a:effectLst>
        </p:spPr>
      </p:pic>
      <p:sp>
        <p:nvSpPr>
          <p:cNvPr id="5" name="TextBox 4">
            <a:extLst>
              <a:ext uri="{FF2B5EF4-FFF2-40B4-BE49-F238E27FC236}">
                <a16:creationId xmlns:a16="http://schemas.microsoft.com/office/drawing/2014/main" id="{63FBB638-0798-3B10-0DBE-BCAF5F7A597C}"/>
              </a:ext>
            </a:extLst>
          </p:cNvPr>
          <p:cNvSpPr txBox="1"/>
          <p:nvPr/>
        </p:nvSpPr>
        <p:spPr>
          <a:xfrm>
            <a:off x="9434286" y="1755481"/>
            <a:ext cx="8582624" cy="1323439"/>
          </a:xfrm>
          <a:prstGeom prst="rect">
            <a:avLst/>
          </a:prstGeom>
          <a:noFill/>
        </p:spPr>
        <p:txBody>
          <a:bodyPr wrap="square" rtlCol="0">
            <a:spAutoFit/>
          </a:bodyPr>
          <a:lstStyle/>
          <a:p>
            <a:pPr marL="228600" indent="-228600">
              <a:buFont typeface="+mj-lt"/>
              <a:buAutoNum type="arabicPeriod" startAt="4"/>
            </a:pPr>
            <a:r>
              <a:rPr lang="en-NZ" sz="2000" dirty="0">
                <a:solidFill>
                  <a:schemeClr val="bg2">
                    <a:lumMod val="10000"/>
                  </a:schemeClr>
                </a:solidFill>
                <a:latin typeface="Arial" panose="020B0604020202020204" pitchFamily="34" charset="0"/>
                <a:cs typeface="Arial" panose="020B0604020202020204" pitchFamily="34" charset="0"/>
              </a:rPr>
              <a:t>Select </a:t>
            </a:r>
            <a:r>
              <a:rPr lang="en-NZ" sz="2000" b="1" dirty="0">
                <a:solidFill>
                  <a:schemeClr val="bg2">
                    <a:lumMod val="10000"/>
                  </a:schemeClr>
                </a:solidFill>
                <a:latin typeface="Arial" panose="020B0604020202020204" pitchFamily="34" charset="0"/>
                <a:cs typeface="Arial" panose="020B0604020202020204" pitchFamily="34" charset="0"/>
              </a:rPr>
              <a:t>YES</a:t>
            </a:r>
            <a:r>
              <a:rPr lang="en-NZ" sz="2000" dirty="0">
                <a:solidFill>
                  <a:schemeClr val="bg2">
                    <a:lumMod val="10000"/>
                  </a:schemeClr>
                </a:solidFill>
                <a:latin typeface="Arial" panose="020B0604020202020204" pitchFamily="34" charset="0"/>
                <a:cs typeface="Arial" panose="020B0604020202020204" pitchFamily="34" charset="0"/>
              </a:rPr>
              <a:t> to </a:t>
            </a:r>
            <a:r>
              <a:rPr lang="en-NZ" sz="2000" b="1" dirty="0">
                <a:solidFill>
                  <a:schemeClr val="bg2">
                    <a:lumMod val="10000"/>
                  </a:schemeClr>
                </a:solidFill>
                <a:latin typeface="Arial" panose="020B0604020202020204" pitchFamily="34" charset="0"/>
                <a:cs typeface="Arial" panose="020B0604020202020204" pitchFamily="34" charset="0"/>
              </a:rPr>
              <a:t>IMPORT CONFIGS</a:t>
            </a:r>
            <a:r>
              <a:rPr lang="en-NZ" sz="2000" dirty="0">
                <a:solidFill>
                  <a:schemeClr val="bg2">
                    <a:lumMod val="10000"/>
                  </a:schemeClr>
                </a:solidFill>
                <a:latin typeface="Arial" panose="020B0604020202020204" pitchFamily="34" charset="0"/>
                <a:cs typeface="Arial" panose="020B0604020202020204" pitchFamily="34" charset="0"/>
              </a:rPr>
              <a:t> from the server and overwrite the current setup.</a:t>
            </a:r>
          </a:p>
          <a:p>
            <a:pPr marL="228600" indent="-228600">
              <a:buFont typeface="+mj-lt"/>
              <a:buAutoNum type="arabicPeriod" startAt="4"/>
            </a:pPr>
            <a:endParaRPr lang="en-NZ" sz="2000" dirty="0">
              <a:solidFill>
                <a:schemeClr val="bg2">
                  <a:lumMod val="10000"/>
                </a:schemeClr>
              </a:solidFill>
              <a:latin typeface="Arial" panose="020B0604020202020204" pitchFamily="34" charset="0"/>
              <a:cs typeface="Arial" panose="020B0604020202020204" pitchFamily="34" charset="0"/>
            </a:endParaRPr>
          </a:p>
          <a:p>
            <a:pPr marL="228600" indent="-228600">
              <a:buFont typeface="+mj-lt"/>
              <a:buAutoNum type="arabicPeriod" startAt="4"/>
            </a:pPr>
            <a:r>
              <a:rPr lang="en-NZ" sz="2000" dirty="0">
                <a:solidFill>
                  <a:schemeClr val="bg2">
                    <a:lumMod val="10000"/>
                  </a:schemeClr>
                </a:solidFill>
                <a:latin typeface="Arial" panose="020B0604020202020204" pitchFamily="34" charset="0"/>
                <a:cs typeface="Arial" panose="020B0604020202020204" pitchFamily="34" charset="0"/>
              </a:rPr>
              <a:t>Select </a:t>
            </a:r>
            <a:r>
              <a:rPr lang="en-NZ" sz="2000" b="1" dirty="0">
                <a:solidFill>
                  <a:schemeClr val="bg2">
                    <a:lumMod val="10000"/>
                  </a:schemeClr>
                </a:solidFill>
                <a:latin typeface="Arial" panose="020B0604020202020204" pitchFamily="34" charset="0"/>
                <a:cs typeface="Arial" panose="020B0604020202020204" pitchFamily="34" charset="0"/>
              </a:rPr>
              <a:t>OK</a:t>
            </a:r>
            <a:r>
              <a:rPr lang="en-NZ" sz="2000" dirty="0">
                <a:solidFill>
                  <a:schemeClr val="bg2">
                    <a:lumMod val="10000"/>
                  </a:schemeClr>
                </a:solidFill>
                <a:latin typeface="Arial" panose="020B0604020202020204" pitchFamily="34" charset="0"/>
                <a:cs typeface="Arial" panose="020B0604020202020204" pitchFamily="34" charset="0"/>
              </a:rPr>
              <a:t> to acknowledge the </a:t>
            </a:r>
            <a:r>
              <a:rPr lang="en-NZ" sz="2000" b="1" dirty="0">
                <a:solidFill>
                  <a:schemeClr val="bg2">
                    <a:lumMod val="10000"/>
                  </a:schemeClr>
                </a:solidFill>
                <a:latin typeface="Arial" panose="020B0604020202020204" pitchFamily="34" charset="0"/>
                <a:cs typeface="Arial" panose="020B0604020202020204" pitchFamily="34" charset="0"/>
              </a:rPr>
              <a:t>IMPORT WAS SUCCESSFUL</a:t>
            </a:r>
            <a:r>
              <a:rPr lang="en-NZ" sz="2000" dirty="0">
                <a:solidFill>
                  <a:schemeClr val="bg2">
                    <a:lumMod val="10000"/>
                  </a:schemeClr>
                </a:solidFill>
                <a:latin typeface="Arial" panose="020B0604020202020204" pitchFamily="34" charset="0"/>
                <a:cs typeface="Arial" panose="020B0604020202020204" pitchFamily="34" charset="0"/>
              </a:rPr>
              <a:t> message.</a:t>
            </a:r>
          </a:p>
        </p:txBody>
      </p:sp>
    </p:spTree>
    <p:extLst>
      <p:ext uri="{BB962C8B-B14F-4D97-AF65-F5344CB8AC3E}">
        <p14:creationId xmlns:p14="http://schemas.microsoft.com/office/powerpoint/2010/main" val="4081990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Diagonal Corners Rounded 5">
            <a:extLst>
              <a:ext uri="{FF2B5EF4-FFF2-40B4-BE49-F238E27FC236}">
                <a16:creationId xmlns:a16="http://schemas.microsoft.com/office/drawing/2014/main" id="{668E4882-FA80-A2A0-1694-890A439511C6}"/>
              </a:ext>
            </a:extLst>
          </p:cNvPr>
          <p:cNvSpPr/>
          <p:nvPr/>
        </p:nvSpPr>
        <p:spPr>
          <a:xfrm>
            <a:off x="4049486" y="5700486"/>
            <a:ext cx="12395200" cy="889000"/>
          </a:xfrm>
          <a:prstGeom prst="round2DiagRect">
            <a:avLst/>
          </a:prstGeom>
          <a:solidFill>
            <a:srgbClr val="E89A6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Rectangle: Diagonal Corners Rounded 4">
            <a:extLst>
              <a:ext uri="{FF2B5EF4-FFF2-40B4-BE49-F238E27FC236}">
                <a16:creationId xmlns:a16="http://schemas.microsoft.com/office/drawing/2014/main" id="{39E9E0AA-1531-635F-BB72-EEC27853CBE4}"/>
              </a:ext>
            </a:extLst>
          </p:cNvPr>
          <p:cNvSpPr/>
          <p:nvPr/>
        </p:nvSpPr>
        <p:spPr>
          <a:xfrm>
            <a:off x="4049486" y="3193143"/>
            <a:ext cx="12395200" cy="696686"/>
          </a:xfrm>
          <a:prstGeom prst="round2Diag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object 5">
            <a:extLst>
              <a:ext uri="{FF2B5EF4-FFF2-40B4-BE49-F238E27FC236}">
                <a16:creationId xmlns:a16="http://schemas.microsoft.com/office/drawing/2014/main" id="{BAE6D852-3AB4-E702-D4FB-84BCC3ED82FF}"/>
              </a:ext>
            </a:extLst>
          </p:cNvPr>
          <p:cNvSpPr txBox="1">
            <a:spLocks/>
          </p:cNvSpPr>
          <p:nvPr/>
        </p:nvSpPr>
        <p:spPr>
          <a:xfrm>
            <a:off x="960120" y="815483"/>
            <a:ext cx="13832048" cy="591187"/>
          </a:xfrm>
          <a:prstGeom prst="rect">
            <a:avLst/>
          </a:prstGeom>
        </p:spPr>
        <p:txBody>
          <a:bodyPr vert="horz" wrap="square" lIns="0" tIns="13970" rIns="0" bIns="0" rtlCol="0" anchor="t">
            <a:spAutoFit/>
          </a:bodyPr>
          <a:lstStyle>
            <a:lvl1pPr>
              <a:defRPr sz="3750" b="0" i="0">
                <a:solidFill>
                  <a:schemeClr val="bg1"/>
                </a:solidFill>
                <a:latin typeface="Arial"/>
                <a:ea typeface="+mj-ea"/>
                <a:cs typeface="Arial"/>
              </a:defRPr>
            </a:lvl1pPr>
          </a:lstStyle>
          <a:p>
            <a:pPr marL="12700">
              <a:spcBef>
                <a:spcPts val="110"/>
              </a:spcBef>
            </a:pPr>
            <a:r>
              <a:rPr lang="en-US" b="1" dirty="0">
                <a:solidFill>
                  <a:schemeClr val="tx1"/>
                </a:solidFill>
              </a:rPr>
              <a:t>Batch programming – 1 of 2</a:t>
            </a:r>
          </a:p>
        </p:txBody>
      </p:sp>
      <p:sp>
        <p:nvSpPr>
          <p:cNvPr id="3" name="TextBox 2">
            <a:extLst>
              <a:ext uri="{FF2B5EF4-FFF2-40B4-BE49-F238E27FC236}">
                <a16:creationId xmlns:a16="http://schemas.microsoft.com/office/drawing/2014/main" id="{D6AF81E7-469F-9112-EFB2-AD4AC0EA7930}"/>
              </a:ext>
            </a:extLst>
          </p:cNvPr>
          <p:cNvSpPr txBox="1"/>
          <p:nvPr/>
        </p:nvSpPr>
        <p:spPr>
          <a:xfrm>
            <a:off x="960120" y="1790541"/>
            <a:ext cx="11001375" cy="400110"/>
          </a:xfrm>
          <a:prstGeom prst="rect">
            <a:avLst/>
          </a:prstGeom>
          <a:noFill/>
        </p:spPr>
        <p:txBody>
          <a:bodyPr wrap="square" rtlCol="0">
            <a:spAutoFit/>
          </a:bodyPr>
          <a:lstStyle/>
          <a:p>
            <a:r>
              <a:rPr lang="en-NZ" sz="2000" dirty="0">
                <a:solidFill>
                  <a:schemeClr val="bg2">
                    <a:lumMod val="10000"/>
                  </a:schemeClr>
                </a:solidFill>
                <a:latin typeface="Arial" panose="020B0604020202020204" pitchFamily="34" charset="0"/>
                <a:cs typeface="Arial" panose="020B0604020202020204" pitchFamily="34" charset="0"/>
              </a:rPr>
              <a:t>The programming process can be implemented in two different ways: batch or in-line (default).</a:t>
            </a:r>
          </a:p>
        </p:txBody>
      </p:sp>
      <p:graphicFrame>
        <p:nvGraphicFramePr>
          <p:cNvPr id="4" name="Table 3">
            <a:extLst>
              <a:ext uri="{FF2B5EF4-FFF2-40B4-BE49-F238E27FC236}">
                <a16:creationId xmlns:a16="http://schemas.microsoft.com/office/drawing/2014/main" id="{79443E80-16AF-9F14-CF03-4710E8CBD864}"/>
              </a:ext>
            </a:extLst>
          </p:cNvPr>
          <p:cNvGraphicFramePr>
            <a:graphicFrameLocks noGrp="1"/>
          </p:cNvGraphicFramePr>
          <p:nvPr>
            <p:extLst>
              <p:ext uri="{D42A27DB-BD31-4B8C-83A1-F6EECF244321}">
                <p14:modId xmlns:p14="http://schemas.microsoft.com/office/powerpoint/2010/main" val="2744295254"/>
              </p:ext>
            </p:extLst>
          </p:nvPr>
        </p:nvGraphicFramePr>
        <p:xfrm>
          <a:off x="1088572" y="2333020"/>
          <a:ext cx="15893142" cy="6888480"/>
        </p:xfrm>
        <a:graphic>
          <a:graphicData uri="http://schemas.openxmlformats.org/drawingml/2006/table">
            <a:tbl>
              <a:tblPr firstRow="1" bandRow="1">
                <a:tableStyleId>{5C22544A-7EE6-4342-B048-85BDC9FD1C3A}</a:tableStyleId>
              </a:tblPr>
              <a:tblGrid>
                <a:gridCol w="2844799">
                  <a:extLst>
                    <a:ext uri="{9D8B030D-6E8A-4147-A177-3AD203B41FA5}">
                      <a16:colId xmlns:a16="http://schemas.microsoft.com/office/drawing/2014/main" val="74972062"/>
                    </a:ext>
                  </a:extLst>
                </a:gridCol>
                <a:gridCol w="13048343">
                  <a:extLst>
                    <a:ext uri="{9D8B030D-6E8A-4147-A177-3AD203B41FA5}">
                      <a16:colId xmlns:a16="http://schemas.microsoft.com/office/drawing/2014/main" val="3447322440"/>
                    </a:ext>
                  </a:extLst>
                </a:gridCol>
              </a:tblGrid>
              <a:tr h="370840">
                <a:tc>
                  <a:txBody>
                    <a:bodyPr/>
                    <a:lstStyle/>
                    <a:p>
                      <a:r>
                        <a:rPr lang="en-NZ" sz="2000" b="1" dirty="0">
                          <a:solidFill>
                            <a:schemeClr val="bg2">
                              <a:lumMod val="10000"/>
                            </a:schemeClr>
                          </a:solidFill>
                          <a:effectLst/>
                          <a:latin typeface="Arial" panose="020B0604020202020204" pitchFamily="34" charset="0"/>
                          <a:cs typeface="Arial" panose="020B0604020202020204" pitchFamily="34" charset="0"/>
                        </a:rPr>
                        <a:t>In-line programming</a:t>
                      </a:r>
                    </a:p>
                  </a:txBody>
                  <a:tcPr marL="38100" marR="381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NZ" sz="2000" b="0" kern="1200" dirty="0">
                          <a:solidFill>
                            <a:schemeClr val="bg2">
                              <a:lumMod val="10000"/>
                            </a:schemeClr>
                          </a:solidFill>
                          <a:effectLst/>
                          <a:latin typeface="Arial" panose="020B0604020202020204" pitchFamily="34" charset="0"/>
                          <a:ea typeface="+mn-ea"/>
                          <a:cs typeface="Arial" panose="020B0604020202020204" pitchFamily="34" charset="0"/>
                        </a:rPr>
                        <a:t>Recommended when controllers are programmed in final assembly, when they are associated with a specific equipment unit.</a:t>
                      </a:r>
                    </a:p>
                    <a:p>
                      <a:endParaRPr lang="en-NZ" sz="2000" b="0" kern="1200" dirty="0">
                        <a:solidFill>
                          <a:schemeClr val="bg2">
                            <a:lumMod val="10000"/>
                          </a:schemeClr>
                        </a:solidFill>
                        <a:effectLst/>
                        <a:latin typeface="Arial" panose="020B0604020202020204" pitchFamily="34" charset="0"/>
                        <a:ea typeface="+mn-ea"/>
                        <a:cs typeface="Arial" panose="020B0604020202020204" pitchFamily="34" charset="0"/>
                      </a:endParaRPr>
                    </a:p>
                    <a:p>
                      <a:pPr lvl="1"/>
                      <a:r>
                        <a:rPr lang="en-NZ" sz="2000" b="0" kern="1200" dirty="0">
                          <a:solidFill>
                            <a:schemeClr val="bg2">
                              <a:lumMod val="10000"/>
                            </a:schemeClr>
                          </a:solidFill>
                          <a:effectLst/>
                          <a:latin typeface="Arial" panose="020B0604020202020204" pitchFamily="34" charset="0"/>
                          <a:ea typeface="+mn-ea"/>
                          <a:cs typeface="Arial" panose="020B0604020202020204" pitchFamily="34" charset="0"/>
                        </a:rPr>
                        <a:t>  In-line process is recommended to ensure asset number information is written to the controller.</a:t>
                      </a:r>
                    </a:p>
                    <a:p>
                      <a:pPr lvl="1"/>
                      <a:br>
                        <a:rPr lang="en-NZ" sz="2000" b="0" kern="1200" dirty="0">
                          <a:solidFill>
                            <a:schemeClr val="bg2">
                              <a:lumMod val="10000"/>
                            </a:schemeClr>
                          </a:solidFill>
                          <a:effectLst/>
                          <a:latin typeface="Arial" panose="020B0604020202020204" pitchFamily="34" charset="0"/>
                          <a:ea typeface="+mn-ea"/>
                          <a:cs typeface="Arial" panose="020B0604020202020204" pitchFamily="34" charset="0"/>
                        </a:rPr>
                      </a:br>
                      <a:endParaRPr lang="en-NZ" sz="2000" b="0" kern="1200" dirty="0">
                        <a:solidFill>
                          <a:schemeClr val="bg2">
                            <a:lumMod val="10000"/>
                          </a:schemeClr>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NZ" sz="2000" b="0" kern="1200" dirty="0">
                          <a:solidFill>
                            <a:schemeClr val="bg2">
                              <a:lumMod val="10000"/>
                            </a:schemeClr>
                          </a:solidFill>
                          <a:effectLst/>
                          <a:latin typeface="Arial" panose="020B0604020202020204" pitchFamily="34" charset="0"/>
                          <a:ea typeface="+mn-ea"/>
                          <a:cs typeface="Arial" panose="020B0604020202020204" pitchFamily="34" charset="0"/>
                        </a:rPr>
                        <a:t>Only one controller can be programmed at a time (single USB port supported) to ensure the scanned serial number and/or asset number is/are written to the correct controller.</a:t>
                      </a:r>
                    </a:p>
                    <a:p>
                      <a:pPr marL="171450" indent="-171450">
                        <a:buFont typeface="Arial" panose="020B0604020202020204" pitchFamily="34" charset="0"/>
                        <a:buChar char="•"/>
                      </a:pPr>
                      <a:endParaRPr lang="en-NZ" sz="2000" b="0" kern="1200" dirty="0">
                        <a:solidFill>
                          <a:schemeClr val="bg2">
                            <a:lumMod val="10000"/>
                          </a:schemeClr>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6430048"/>
                  </a:ext>
                </a:extLst>
              </a:tr>
              <a:tr h="370840">
                <a:tc>
                  <a:txBody>
                    <a:bodyPr/>
                    <a:lstStyle/>
                    <a:p>
                      <a:r>
                        <a:rPr lang="en-NZ" sz="2000" b="1" dirty="0">
                          <a:solidFill>
                            <a:schemeClr val="bg2">
                              <a:lumMod val="10000"/>
                            </a:schemeClr>
                          </a:solidFill>
                          <a:effectLst/>
                          <a:latin typeface="Arial" panose="020B0604020202020204" pitchFamily="34" charset="0"/>
                          <a:cs typeface="Arial" panose="020B0604020202020204" pitchFamily="34" charset="0"/>
                        </a:rPr>
                        <a:t>Batch programming</a:t>
                      </a:r>
                    </a:p>
                  </a:txBody>
                  <a:tcPr marL="38100" marR="381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solidFill>
                            <a:schemeClr val="bg2">
                              <a:lumMod val="10000"/>
                            </a:schemeClr>
                          </a:solidFill>
                          <a:latin typeface="Arial" panose="020B0604020202020204" pitchFamily="34" charset="0"/>
                          <a:cs typeface="Arial" panose="020B0604020202020204" pitchFamily="34" charset="0"/>
                        </a:rPr>
                        <a:t>Recommended when controllers have some information pre-programmed to speed up the final assembly process.</a:t>
                      </a:r>
                      <a:br>
                        <a:rPr lang="en-US" sz="2000" dirty="0">
                          <a:solidFill>
                            <a:schemeClr val="bg2">
                              <a:lumMod val="10000"/>
                            </a:schemeClr>
                          </a:solidFill>
                          <a:latin typeface="Arial" panose="020B0604020202020204" pitchFamily="34" charset="0"/>
                          <a:cs typeface="Arial" panose="020B0604020202020204" pitchFamily="34" charset="0"/>
                        </a:rPr>
                      </a:br>
                      <a:endParaRPr lang="en-US" sz="2000" dirty="0">
                        <a:solidFill>
                          <a:schemeClr val="bg2">
                            <a:lumMod val="10000"/>
                          </a:schemeClr>
                        </a:solidFill>
                        <a:latin typeface="Arial" panose="020B0604020202020204" pitchFamily="34" charset="0"/>
                        <a:cs typeface="Arial" panose="020B0604020202020204" pitchFamily="34" charset="0"/>
                      </a:endParaRPr>
                    </a:p>
                    <a:p>
                      <a:pPr marL="637200" lvl="1"/>
                      <a:r>
                        <a:rPr lang="en-US" sz="2000" dirty="0">
                          <a:solidFill>
                            <a:schemeClr val="bg2">
                              <a:lumMod val="10000"/>
                            </a:schemeClr>
                          </a:solidFill>
                          <a:latin typeface="Arial" panose="020B0604020202020204" pitchFamily="34" charset="0"/>
                          <a:cs typeface="Arial" panose="020B0604020202020204" pitchFamily="34" charset="0"/>
                        </a:rPr>
                        <a:t>If necessary to use batch programming, please speak to your AoFrio representative. There are several consequences and processes that must be discussed.</a:t>
                      </a:r>
                    </a:p>
                    <a:p>
                      <a:pPr marL="637200" lvl="1"/>
                      <a:endParaRPr lang="en-US" sz="2000" dirty="0">
                        <a:solidFill>
                          <a:schemeClr val="bg2">
                            <a:lumMod val="10000"/>
                          </a:schemeClr>
                        </a:solidFill>
                        <a:latin typeface="Arial" panose="020B0604020202020204" pitchFamily="34" charset="0"/>
                        <a:cs typeface="Arial" panose="020B0604020202020204" pitchFamily="34" charset="0"/>
                      </a:endParaRPr>
                    </a:p>
                    <a:p>
                      <a:endParaRPr lang="en-US" sz="2000" dirty="0">
                        <a:solidFill>
                          <a:schemeClr val="bg2">
                            <a:lumMod val="10000"/>
                          </a:schemeClr>
                        </a:solidFill>
                        <a:latin typeface="Arial" panose="020B0604020202020204" pitchFamily="34" charset="0"/>
                        <a:cs typeface="Arial" panose="020B0604020202020204" pitchFamily="34" charset="0"/>
                      </a:endParaRPr>
                    </a:p>
                    <a:p>
                      <a:r>
                        <a:rPr lang="en-US" sz="2000" dirty="0">
                          <a:solidFill>
                            <a:schemeClr val="bg2">
                              <a:lumMod val="10000"/>
                            </a:schemeClr>
                          </a:solidFill>
                          <a:latin typeface="Arial" panose="020B0604020202020204" pitchFamily="34" charset="0"/>
                          <a:cs typeface="Arial" panose="020B0604020202020204" pitchFamily="34" charset="0"/>
                        </a:rPr>
                        <a:t>The exact same parameters, firmware, manufacturer, owner, brand, and model are programmed against multiple controllers.</a:t>
                      </a:r>
                    </a:p>
                    <a:p>
                      <a:endParaRPr lang="en-US" sz="2000" dirty="0">
                        <a:solidFill>
                          <a:schemeClr val="bg2">
                            <a:lumMod val="10000"/>
                          </a:schemeClr>
                        </a:solidFill>
                        <a:latin typeface="Arial" panose="020B0604020202020204" pitchFamily="34" charset="0"/>
                        <a:cs typeface="Arial" panose="020B0604020202020204" pitchFamily="34" charset="0"/>
                      </a:endParaRPr>
                    </a:p>
                    <a:p>
                      <a:r>
                        <a:rPr lang="en-US" sz="2000" dirty="0">
                          <a:solidFill>
                            <a:schemeClr val="bg2">
                              <a:lumMod val="10000"/>
                            </a:schemeClr>
                          </a:solidFill>
                          <a:latin typeface="Arial" panose="020B0604020202020204" pitchFamily="34" charset="0"/>
                          <a:cs typeface="Arial" panose="020B0604020202020204" pitchFamily="34" charset="0"/>
                        </a:rPr>
                        <a:t>This process does NOT allow programming of identifiers that are unique to the individual equipment, such as the asset number, equipment serial number, or compressor serial number.</a:t>
                      </a:r>
                    </a:p>
                    <a:p>
                      <a:endParaRPr lang="en-US" sz="2000" dirty="0">
                        <a:solidFill>
                          <a:schemeClr val="bg2">
                            <a:lumMod val="10000"/>
                          </a:schemeClr>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2000" dirty="0">
                          <a:solidFill>
                            <a:schemeClr val="bg2">
                              <a:lumMod val="10000"/>
                            </a:schemeClr>
                          </a:solidFill>
                          <a:latin typeface="Arial" panose="020B0604020202020204" pitchFamily="34" charset="0"/>
                          <a:cs typeface="Arial" panose="020B0604020202020204" pitchFamily="34" charset="0"/>
                        </a:rPr>
                        <a:t>Up to four controllers can be programmed at the same time (multiple USB ports supported)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94968174"/>
                  </a:ext>
                </a:extLst>
              </a:tr>
            </a:tbl>
          </a:graphicData>
        </a:graphic>
      </p:graphicFrame>
      <p:pic>
        <p:nvPicPr>
          <p:cNvPr id="7" name="Graphic 6" descr="Warning outline">
            <a:extLst>
              <a:ext uri="{FF2B5EF4-FFF2-40B4-BE49-F238E27FC236}">
                <a16:creationId xmlns:a16="http://schemas.microsoft.com/office/drawing/2014/main" id="{1F434B8E-FB9D-A3DC-E319-9AEA49E96A3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07542" y="5777260"/>
            <a:ext cx="454814" cy="435187"/>
          </a:xfrm>
          <a:prstGeom prst="rect">
            <a:avLst/>
          </a:prstGeom>
        </p:spPr>
      </p:pic>
      <p:pic>
        <p:nvPicPr>
          <p:cNvPr id="8" name="Graphic 7" descr="Badge Tick1 outline">
            <a:extLst>
              <a:ext uri="{FF2B5EF4-FFF2-40B4-BE49-F238E27FC236}">
                <a16:creationId xmlns:a16="http://schemas.microsoft.com/office/drawing/2014/main" id="{13054793-0A88-01BF-14D2-CE6F4A64A12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49486" y="3233372"/>
            <a:ext cx="616227" cy="616227"/>
          </a:xfrm>
          <a:prstGeom prst="rect">
            <a:avLst/>
          </a:prstGeom>
        </p:spPr>
      </p:pic>
    </p:spTree>
    <p:extLst>
      <p:ext uri="{BB962C8B-B14F-4D97-AF65-F5344CB8AC3E}">
        <p14:creationId xmlns:p14="http://schemas.microsoft.com/office/powerpoint/2010/main" val="30825435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Diagonal Corners Rounded 7">
            <a:extLst>
              <a:ext uri="{FF2B5EF4-FFF2-40B4-BE49-F238E27FC236}">
                <a16:creationId xmlns:a16="http://schemas.microsoft.com/office/drawing/2014/main" id="{AABB4ADC-849B-79BF-71AB-C4CFC34B9B00}"/>
              </a:ext>
            </a:extLst>
          </p:cNvPr>
          <p:cNvSpPr/>
          <p:nvPr/>
        </p:nvSpPr>
        <p:spPr>
          <a:xfrm>
            <a:off x="8286297" y="5825670"/>
            <a:ext cx="9566274" cy="1518578"/>
          </a:xfrm>
          <a:prstGeom prst="round2DiagRect">
            <a:avLst/>
          </a:prstGeom>
          <a:solidFill>
            <a:srgbClr val="E89A6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Rectangle: Diagonal Corners Rounded 6">
            <a:extLst>
              <a:ext uri="{FF2B5EF4-FFF2-40B4-BE49-F238E27FC236}">
                <a16:creationId xmlns:a16="http://schemas.microsoft.com/office/drawing/2014/main" id="{D01FBFC4-25FE-A47E-4AE2-02AC18E28D8F}"/>
              </a:ext>
            </a:extLst>
          </p:cNvPr>
          <p:cNvSpPr/>
          <p:nvPr/>
        </p:nvSpPr>
        <p:spPr>
          <a:xfrm>
            <a:off x="8286297" y="4609411"/>
            <a:ext cx="9566274" cy="906018"/>
          </a:xfrm>
          <a:prstGeom prst="round2DiagRect">
            <a:avLst/>
          </a:prstGeom>
          <a:solidFill>
            <a:srgbClr val="E89A6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object 5">
            <a:extLst>
              <a:ext uri="{FF2B5EF4-FFF2-40B4-BE49-F238E27FC236}">
                <a16:creationId xmlns:a16="http://schemas.microsoft.com/office/drawing/2014/main" id="{BAE6D852-3AB4-E702-D4FB-84BCC3ED82FF}"/>
              </a:ext>
            </a:extLst>
          </p:cNvPr>
          <p:cNvSpPr txBox="1">
            <a:spLocks/>
          </p:cNvSpPr>
          <p:nvPr/>
        </p:nvSpPr>
        <p:spPr>
          <a:xfrm>
            <a:off x="960120" y="815483"/>
            <a:ext cx="13832048" cy="591187"/>
          </a:xfrm>
          <a:prstGeom prst="rect">
            <a:avLst/>
          </a:prstGeom>
        </p:spPr>
        <p:txBody>
          <a:bodyPr vert="horz" wrap="square" lIns="0" tIns="13970" rIns="0" bIns="0" rtlCol="0" anchor="t">
            <a:spAutoFit/>
          </a:bodyPr>
          <a:lstStyle>
            <a:lvl1pPr>
              <a:defRPr sz="3750" b="0" i="0">
                <a:solidFill>
                  <a:schemeClr val="bg1"/>
                </a:solidFill>
                <a:latin typeface="Arial"/>
                <a:ea typeface="+mj-ea"/>
                <a:cs typeface="Arial"/>
              </a:defRPr>
            </a:lvl1pPr>
          </a:lstStyle>
          <a:p>
            <a:pPr marL="12700">
              <a:spcBef>
                <a:spcPts val="110"/>
              </a:spcBef>
            </a:pPr>
            <a:r>
              <a:rPr lang="en-US" b="1" dirty="0">
                <a:solidFill>
                  <a:schemeClr val="tx1"/>
                </a:solidFill>
              </a:rPr>
              <a:t>Batch programming – 2 of 2</a:t>
            </a:r>
          </a:p>
        </p:txBody>
      </p:sp>
      <p:pic>
        <p:nvPicPr>
          <p:cNvPr id="3" name="Picture 2">
            <a:extLst>
              <a:ext uri="{FF2B5EF4-FFF2-40B4-BE49-F238E27FC236}">
                <a16:creationId xmlns:a16="http://schemas.microsoft.com/office/drawing/2014/main" id="{55979F76-945E-7920-CF8A-7F9642A2D53E}"/>
              </a:ext>
            </a:extLst>
          </p:cNvPr>
          <p:cNvPicPr>
            <a:picLocks noChangeAspect="1"/>
          </p:cNvPicPr>
          <p:nvPr/>
        </p:nvPicPr>
        <p:blipFill>
          <a:blip r:embed="rId3"/>
          <a:srcRect/>
          <a:stretch/>
        </p:blipFill>
        <p:spPr>
          <a:xfrm>
            <a:off x="960120" y="1639367"/>
            <a:ext cx="7074733" cy="5632311"/>
          </a:xfrm>
          <a:prstGeom prst="rect">
            <a:avLst/>
          </a:prstGeom>
          <a:effectLst>
            <a:outerShdw blurRad="101600" dist="50800" dir="5400000" algn="ctr" rotWithShape="0">
              <a:srgbClr val="000000">
                <a:alpha val="10000"/>
              </a:srgbClr>
            </a:outerShdw>
          </a:effectLst>
        </p:spPr>
      </p:pic>
      <p:sp>
        <p:nvSpPr>
          <p:cNvPr id="5" name="TextBox 4">
            <a:extLst>
              <a:ext uri="{FF2B5EF4-FFF2-40B4-BE49-F238E27FC236}">
                <a16:creationId xmlns:a16="http://schemas.microsoft.com/office/drawing/2014/main" id="{05637DCC-4D0F-90BB-BFD8-9D4E04D565A1}"/>
              </a:ext>
            </a:extLst>
          </p:cNvPr>
          <p:cNvSpPr txBox="1"/>
          <p:nvPr/>
        </p:nvSpPr>
        <p:spPr>
          <a:xfrm>
            <a:off x="8286297" y="1639367"/>
            <a:ext cx="9566274" cy="5940088"/>
          </a:xfrm>
          <a:prstGeom prst="rect">
            <a:avLst/>
          </a:prstGeom>
          <a:noFill/>
        </p:spPr>
        <p:txBody>
          <a:bodyPr wrap="square" rtlCol="0">
            <a:spAutoFit/>
          </a:bodyPr>
          <a:lstStyle/>
          <a:p>
            <a:r>
              <a:rPr lang="en-NZ" sz="2000" b="1" dirty="0">
                <a:solidFill>
                  <a:schemeClr val="bg2">
                    <a:lumMod val="10000"/>
                  </a:schemeClr>
                </a:solidFill>
                <a:latin typeface="Arial" panose="020B0604020202020204" pitchFamily="34" charset="0"/>
                <a:cs typeface="Arial" panose="020B0604020202020204" pitchFamily="34" charset="0"/>
              </a:rPr>
              <a:t>Enable batch programming</a:t>
            </a:r>
            <a:endParaRPr lang="en-NZ" sz="2000" dirty="0">
              <a:solidFill>
                <a:schemeClr val="bg2">
                  <a:lumMod val="10000"/>
                </a:schemeClr>
              </a:solidFill>
              <a:latin typeface="Arial" panose="020B0604020202020204" pitchFamily="34" charset="0"/>
              <a:cs typeface="Arial" panose="020B0604020202020204" pitchFamily="34" charset="0"/>
            </a:endParaRPr>
          </a:p>
          <a:p>
            <a:endParaRPr lang="en-NZ" sz="2000" dirty="0">
              <a:solidFill>
                <a:schemeClr val="bg2">
                  <a:lumMod val="10000"/>
                </a:schemeClr>
              </a:solidFill>
              <a:latin typeface="Arial" panose="020B0604020202020204" pitchFamily="34" charset="0"/>
              <a:cs typeface="Arial" panose="020B0604020202020204" pitchFamily="34" charset="0"/>
            </a:endParaRPr>
          </a:p>
          <a:p>
            <a:pPr marL="228600" indent="-228600">
              <a:buFont typeface="+mj-lt"/>
              <a:buAutoNum type="arabicPeriod"/>
            </a:pPr>
            <a:r>
              <a:rPr lang="en-NZ" sz="2000" dirty="0">
                <a:solidFill>
                  <a:schemeClr val="bg2">
                    <a:lumMod val="10000"/>
                  </a:schemeClr>
                </a:solidFill>
                <a:latin typeface="Arial" panose="020B0604020202020204" pitchFamily="34" charset="0"/>
                <a:cs typeface="Arial" panose="020B0604020202020204" pitchFamily="34" charset="0"/>
              </a:rPr>
              <a:t>Navigate to the </a:t>
            </a:r>
            <a:r>
              <a:rPr lang="en-NZ" sz="2000" b="1" dirty="0">
                <a:solidFill>
                  <a:schemeClr val="bg2">
                    <a:lumMod val="10000"/>
                  </a:schemeClr>
                </a:solidFill>
                <a:latin typeface="Arial" panose="020B0604020202020204" pitchFamily="34" charset="0"/>
                <a:cs typeface="Arial" panose="020B0604020202020204" pitchFamily="34" charset="0"/>
              </a:rPr>
              <a:t>SETTINGS</a:t>
            </a:r>
            <a:r>
              <a:rPr lang="en-NZ" sz="2000" dirty="0">
                <a:solidFill>
                  <a:schemeClr val="bg2">
                    <a:lumMod val="10000"/>
                  </a:schemeClr>
                </a:solidFill>
                <a:latin typeface="Arial" panose="020B0604020202020204" pitchFamily="34" charset="0"/>
                <a:cs typeface="Arial" panose="020B0604020202020204" pitchFamily="34" charset="0"/>
              </a:rPr>
              <a:t> tab.</a:t>
            </a:r>
            <a:br>
              <a:rPr lang="en-NZ" sz="2000" dirty="0">
                <a:solidFill>
                  <a:schemeClr val="bg2">
                    <a:lumMod val="10000"/>
                  </a:schemeClr>
                </a:solidFill>
                <a:latin typeface="Arial" panose="020B0604020202020204" pitchFamily="34" charset="0"/>
                <a:cs typeface="Arial" panose="020B0604020202020204" pitchFamily="34" charset="0"/>
              </a:rPr>
            </a:br>
            <a:endParaRPr lang="en-NZ" sz="2000" dirty="0">
              <a:solidFill>
                <a:schemeClr val="bg2">
                  <a:lumMod val="10000"/>
                </a:schemeClr>
              </a:solidFill>
              <a:latin typeface="Arial" panose="020B0604020202020204" pitchFamily="34" charset="0"/>
              <a:cs typeface="Arial" panose="020B0604020202020204" pitchFamily="34" charset="0"/>
            </a:endParaRPr>
          </a:p>
          <a:p>
            <a:pPr marL="228600" indent="-228600">
              <a:buFont typeface="+mj-lt"/>
              <a:buAutoNum type="arabicPeriod"/>
            </a:pPr>
            <a:r>
              <a:rPr lang="en-NZ" sz="2000" dirty="0">
                <a:solidFill>
                  <a:schemeClr val="bg2">
                    <a:lumMod val="10000"/>
                  </a:schemeClr>
                </a:solidFill>
                <a:latin typeface="Arial" panose="020B0604020202020204" pitchFamily="34" charset="0"/>
                <a:cs typeface="Arial" panose="020B0604020202020204" pitchFamily="34" charset="0"/>
              </a:rPr>
              <a:t>Access the</a:t>
            </a:r>
            <a:r>
              <a:rPr lang="en-NZ" sz="2000" b="1" dirty="0">
                <a:solidFill>
                  <a:schemeClr val="bg2">
                    <a:lumMod val="10000"/>
                  </a:schemeClr>
                </a:solidFill>
                <a:latin typeface="Arial" panose="020B0604020202020204" pitchFamily="34" charset="0"/>
                <a:cs typeface="Arial" panose="020B0604020202020204" pitchFamily="34" charset="0"/>
              </a:rPr>
              <a:t> APPLICATION</a:t>
            </a:r>
            <a:r>
              <a:rPr lang="en-NZ" sz="2000" dirty="0">
                <a:solidFill>
                  <a:schemeClr val="bg2">
                    <a:lumMod val="10000"/>
                  </a:schemeClr>
                </a:solidFill>
                <a:latin typeface="Arial" panose="020B0604020202020204" pitchFamily="34" charset="0"/>
                <a:cs typeface="Arial" panose="020B0604020202020204" pitchFamily="34" charset="0"/>
              </a:rPr>
              <a:t> submenu.</a:t>
            </a:r>
            <a:br>
              <a:rPr lang="en-NZ" sz="2000" dirty="0">
                <a:solidFill>
                  <a:schemeClr val="bg2">
                    <a:lumMod val="10000"/>
                  </a:schemeClr>
                </a:solidFill>
                <a:latin typeface="Arial" panose="020B0604020202020204" pitchFamily="34" charset="0"/>
                <a:cs typeface="Arial" panose="020B0604020202020204" pitchFamily="34" charset="0"/>
              </a:rPr>
            </a:br>
            <a:endParaRPr lang="en-NZ" sz="2000" dirty="0">
              <a:solidFill>
                <a:schemeClr val="bg2">
                  <a:lumMod val="10000"/>
                </a:schemeClr>
              </a:solidFill>
              <a:latin typeface="Arial" panose="020B0604020202020204" pitchFamily="34" charset="0"/>
              <a:cs typeface="Arial" panose="020B0604020202020204" pitchFamily="34" charset="0"/>
            </a:endParaRPr>
          </a:p>
          <a:p>
            <a:pPr marL="228600" indent="-228600">
              <a:buFont typeface="+mj-lt"/>
              <a:buAutoNum type="arabicPeriod"/>
            </a:pPr>
            <a:r>
              <a:rPr lang="en-NZ" sz="2000" dirty="0">
                <a:solidFill>
                  <a:schemeClr val="bg2">
                    <a:lumMod val="10000"/>
                  </a:schemeClr>
                </a:solidFill>
                <a:latin typeface="Arial" panose="020B0604020202020204" pitchFamily="34" charset="0"/>
                <a:cs typeface="Arial" panose="020B0604020202020204" pitchFamily="34" charset="0"/>
              </a:rPr>
              <a:t>Select </a:t>
            </a:r>
            <a:r>
              <a:rPr lang="en-NZ" sz="2000" b="1" dirty="0">
                <a:solidFill>
                  <a:schemeClr val="bg2">
                    <a:lumMod val="10000"/>
                  </a:schemeClr>
                </a:solidFill>
                <a:latin typeface="Arial" panose="020B0604020202020204" pitchFamily="34" charset="0"/>
                <a:cs typeface="Arial" panose="020B0604020202020204" pitchFamily="34" charset="0"/>
              </a:rPr>
              <a:t>USE MULTIPLE PORTS</a:t>
            </a:r>
            <a:r>
              <a:rPr lang="en-NZ" sz="2000" dirty="0">
                <a:solidFill>
                  <a:schemeClr val="bg2">
                    <a:lumMod val="10000"/>
                  </a:schemeClr>
                </a:solidFill>
                <a:latin typeface="Arial" panose="020B0604020202020204" pitchFamily="34" charset="0"/>
                <a:cs typeface="Arial" panose="020B0604020202020204" pitchFamily="34" charset="0"/>
              </a:rPr>
              <a:t> tick box.</a:t>
            </a:r>
            <a:br>
              <a:rPr lang="en-NZ" sz="2000" dirty="0">
                <a:solidFill>
                  <a:schemeClr val="bg2">
                    <a:lumMod val="10000"/>
                  </a:schemeClr>
                </a:solidFill>
                <a:latin typeface="Arial" panose="020B0604020202020204" pitchFamily="34" charset="0"/>
                <a:cs typeface="Arial" panose="020B0604020202020204" pitchFamily="34" charset="0"/>
              </a:rPr>
            </a:br>
            <a:endParaRPr lang="en-NZ" sz="2000" dirty="0">
              <a:solidFill>
                <a:schemeClr val="bg2">
                  <a:lumMod val="10000"/>
                </a:schemeClr>
              </a:solidFill>
              <a:latin typeface="Arial" panose="020B0604020202020204" pitchFamily="34" charset="0"/>
              <a:cs typeface="Arial" panose="020B0604020202020204" pitchFamily="34" charset="0"/>
            </a:endParaRPr>
          </a:p>
          <a:p>
            <a:pPr marL="228600" indent="-228600">
              <a:buFont typeface="+mj-lt"/>
              <a:buAutoNum type="arabicPeriod"/>
            </a:pPr>
            <a:r>
              <a:rPr lang="en-NZ" sz="2000" dirty="0">
                <a:solidFill>
                  <a:schemeClr val="bg2">
                    <a:lumMod val="10000"/>
                  </a:schemeClr>
                </a:solidFill>
                <a:latin typeface="Arial" panose="020B0604020202020204" pitchFamily="34" charset="0"/>
                <a:cs typeface="Arial" panose="020B0604020202020204" pitchFamily="34" charset="0"/>
              </a:rPr>
              <a:t>Select the applicable </a:t>
            </a:r>
            <a:r>
              <a:rPr lang="en-NZ" sz="2000" b="1" dirty="0">
                <a:solidFill>
                  <a:schemeClr val="bg2">
                    <a:lumMod val="10000"/>
                  </a:schemeClr>
                </a:solidFill>
                <a:latin typeface="Arial" panose="020B0604020202020204" pitchFamily="34" charset="0"/>
                <a:cs typeface="Arial" panose="020B0604020202020204" pitchFamily="34" charset="0"/>
              </a:rPr>
              <a:t>PORTS</a:t>
            </a:r>
            <a:r>
              <a:rPr lang="en-NZ" sz="2000" dirty="0">
                <a:solidFill>
                  <a:schemeClr val="bg2">
                    <a:lumMod val="10000"/>
                  </a:schemeClr>
                </a:solidFill>
                <a:latin typeface="Arial" panose="020B0604020202020204" pitchFamily="34" charset="0"/>
                <a:cs typeface="Arial" panose="020B0604020202020204" pitchFamily="34" charset="0"/>
              </a:rPr>
              <a:t> by marking the tick boxes.</a:t>
            </a:r>
          </a:p>
          <a:p>
            <a:endParaRPr lang="en-NZ" sz="2000" dirty="0">
              <a:solidFill>
                <a:schemeClr val="bg2">
                  <a:lumMod val="10000"/>
                </a:schemeClr>
              </a:solidFill>
              <a:latin typeface="Arial" panose="020B0604020202020204" pitchFamily="34" charset="0"/>
              <a:cs typeface="Arial" panose="020B0604020202020204" pitchFamily="34" charset="0"/>
            </a:endParaRPr>
          </a:p>
          <a:p>
            <a:pPr marL="180000"/>
            <a:r>
              <a:rPr lang="en-NZ" sz="2000" dirty="0">
                <a:solidFill>
                  <a:schemeClr val="bg2">
                    <a:lumMod val="10000"/>
                  </a:schemeClr>
                </a:solidFill>
                <a:latin typeface="Arial" panose="020B0604020202020204" pitchFamily="34" charset="0"/>
                <a:cs typeface="Arial" panose="020B0604020202020204" pitchFamily="34" charset="0"/>
              </a:rPr>
              <a:t>	Scanning of serial number, asset number, and compressor serial number is 	disabled in batch programming mode.</a:t>
            </a:r>
          </a:p>
          <a:p>
            <a:pPr marL="180000"/>
            <a:br>
              <a:rPr lang="en-NZ" sz="2000" dirty="0">
                <a:solidFill>
                  <a:schemeClr val="bg2">
                    <a:lumMod val="10000"/>
                  </a:schemeClr>
                </a:solidFill>
                <a:latin typeface="Arial" panose="020B0604020202020204" pitchFamily="34" charset="0"/>
                <a:cs typeface="Arial" panose="020B0604020202020204" pitchFamily="34" charset="0"/>
              </a:rPr>
            </a:br>
            <a:endParaRPr lang="en-NZ" sz="2000" dirty="0">
              <a:solidFill>
                <a:schemeClr val="bg2">
                  <a:lumMod val="10000"/>
                </a:schemeClr>
              </a:solidFill>
              <a:latin typeface="Arial" panose="020B0604020202020204" pitchFamily="34" charset="0"/>
              <a:cs typeface="Arial" panose="020B0604020202020204" pitchFamily="34" charset="0"/>
            </a:endParaRPr>
          </a:p>
          <a:p>
            <a:pPr marL="180000"/>
            <a:r>
              <a:rPr lang="en-NZ" sz="2000" dirty="0">
                <a:solidFill>
                  <a:schemeClr val="bg2">
                    <a:lumMod val="10000"/>
                  </a:schemeClr>
                </a:solidFill>
                <a:latin typeface="Arial" panose="020B0604020202020204" pitchFamily="34" charset="0"/>
                <a:cs typeface="Arial" panose="020B0604020202020204" pitchFamily="34" charset="0"/>
              </a:rPr>
              <a:t>	When using batch programming, ensure to use configuration files or lookup 	files that do not require scanning of unique identifiers (asset number, 	equipment serial number, compressor serial number), otherwise 	programming errors may occur.</a:t>
            </a:r>
          </a:p>
          <a:p>
            <a:endParaRPr lang="en-NZ" sz="2000" dirty="0">
              <a:solidFill>
                <a:schemeClr val="bg2">
                  <a:lumMod val="10000"/>
                </a:schemeClr>
              </a:solidFill>
              <a:latin typeface="Arial" panose="020B0604020202020204" pitchFamily="34" charset="0"/>
              <a:cs typeface="Arial" panose="020B0604020202020204" pitchFamily="34" charset="0"/>
            </a:endParaRPr>
          </a:p>
        </p:txBody>
      </p:sp>
      <p:pic>
        <p:nvPicPr>
          <p:cNvPr id="6" name="Graphic 5" descr="Warning outline">
            <a:extLst>
              <a:ext uri="{FF2B5EF4-FFF2-40B4-BE49-F238E27FC236}">
                <a16:creationId xmlns:a16="http://schemas.microsoft.com/office/drawing/2014/main" id="{BE73058B-98FA-1C94-4500-CF93F39533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44043" y="5955719"/>
            <a:ext cx="454814" cy="435187"/>
          </a:xfrm>
          <a:prstGeom prst="rect">
            <a:avLst/>
          </a:prstGeom>
        </p:spPr>
      </p:pic>
      <p:pic>
        <p:nvPicPr>
          <p:cNvPr id="9" name="Graphic 8" descr="Warning outline">
            <a:extLst>
              <a:ext uri="{FF2B5EF4-FFF2-40B4-BE49-F238E27FC236}">
                <a16:creationId xmlns:a16="http://schemas.microsoft.com/office/drawing/2014/main" id="{BF1570D0-EC68-42DE-C1AB-B2FE915E7F0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44043" y="4766369"/>
            <a:ext cx="454814" cy="435187"/>
          </a:xfrm>
          <a:prstGeom prst="rect">
            <a:avLst/>
          </a:prstGeom>
        </p:spPr>
      </p:pic>
    </p:spTree>
    <p:extLst>
      <p:ext uri="{BB962C8B-B14F-4D97-AF65-F5344CB8AC3E}">
        <p14:creationId xmlns:p14="http://schemas.microsoft.com/office/powerpoint/2010/main" val="34342903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Diagonal Corners Rounded 4">
            <a:extLst>
              <a:ext uri="{FF2B5EF4-FFF2-40B4-BE49-F238E27FC236}">
                <a16:creationId xmlns:a16="http://schemas.microsoft.com/office/drawing/2014/main" id="{EB02F34E-1281-C8D1-7B2F-71C3A4A1D58A}"/>
              </a:ext>
            </a:extLst>
          </p:cNvPr>
          <p:cNvSpPr/>
          <p:nvPr/>
        </p:nvSpPr>
        <p:spPr>
          <a:xfrm>
            <a:off x="9303659" y="3425371"/>
            <a:ext cx="8490855" cy="2162629"/>
          </a:xfrm>
          <a:prstGeom prst="round2Diag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object 5">
            <a:extLst>
              <a:ext uri="{FF2B5EF4-FFF2-40B4-BE49-F238E27FC236}">
                <a16:creationId xmlns:a16="http://schemas.microsoft.com/office/drawing/2014/main" id="{BAE6D852-3AB4-E702-D4FB-84BCC3ED82FF}"/>
              </a:ext>
            </a:extLst>
          </p:cNvPr>
          <p:cNvSpPr txBox="1">
            <a:spLocks/>
          </p:cNvSpPr>
          <p:nvPr/>
        </p:nvSpPr>
        <p:spPr>
          <a:xfrm>
            <a:off x="960120" y="815483"/>
            <a:ext cx="13832048" cy="591187"/>
          </a:xfrm>
          <a:prstGeom prst="rect">
            <a:avLst/>
          </a:prstGeom>
        </p:spPr>
        <p:txBody>
          <a:bodyPr vert="horz" wrap="square" lIns="0" tIns="13970" rIns="0" bIns="0" rtlCol="0" anchor="t">
            <a:spAutoFit/>
          </a:bodyPr>
          <a:lstStyle>
            <a:lvl1pPr>
              <a:defRPr sz="3750" b="0" i="0">
                <a:solidFill>
                  <a:schemeClr val="bg1"/>
                </a:solidFill>
                <a:latin typeface="Arial"/>
                <a:ea typeface="+mj-ea"/>
                <a:cs typeface="Arial"/>
              </a:defRPr>
            </a:lvl1pPr>
          </a:lstStyle>
          <a:p>
            <a:pPr marL="12700">
              <a:spcBef>
                <a:spcPts val="110"/>
              </a:spcBef>
            </a:pPr>
            <a:r>
              <a:rPr lang="en-US" b="1" dirty="0">
                <a:solidFill>
                  <a:schemeClr val="tx1"/>
                </a:solidFill>
              </a:rPr>
              <a:t>Deactivation</a:t>
            </a:r>
          </a:p>
        </p:txBody>
      </p:sp>
      <p:pic>
        <p:nvPicPr>
          <p:cNvPr id="3" name="Picture 2">
            <a:extLst>
              <a:ext uri="{FF2B5EF4-FFF2-40B4-BE49-F238E27FC236}">
                <a16:creationId xmlns:a16="http://schemas.microsoft.com/office/drawing/2014/main" id="{040F3C26-EEA1-30CF-9A18-34C1DCA92A39}"/>
              </a:ext>
            </a:extLst>
          </p:cNvPr>
          <p:cNvPicPr>
            <a:picLocks noChangeAspect="1"/>
          </p:cNvPicPr>
          <p:nvPr/>
        </p:nvPicPr>
        <p:blipFill>
          <a:blip r:embed="rId3"/>
          <a:srcRect/>
          <a:stretch/>
        </p:blipFill>
        <p:spPr>
          <a:xfrm>
            <a:off x="960120" y="1595825"/>
            <a:ext cx="8024223" cy="6455852"/>
          </a:xfrm>
          <a:prstGeom prst="rect">
            <a:avLst/>
          </a:prstGeom>
          <a:effectLst>
            <a:outerShdw blurRad="101600" dist="50800" dir="5400000" algn="ctr" rotWithShape="0">
              <a:srgbClr val="000000">
                <a:alpha val="10000"/>
              </a:srgbClr>
            </a:outerShdw>
          </a:effectLst>
        </p:spPr>
      </p:pic>
      <p:sp>
        <p:nvSpPr>
          <p:cNvPr id="4" name="TextBox 3">
            <a:extLst>
              <a:ext uri="{FF2B5EF4-FFF2-40B4-BE49-F238E27FC236}">
                <a16:creationId xmlns:a16="http://schemas.microsoft.com/office/drawing/2014/main" id="{B3889853-E0EB-C761-5747-6A12409E7BB8}"/>
              </a:ext>
            </a:extLst>
          </p:cNvPr>
          <p:cNvSpPr txBox="1"/>
          <p:nvPr/>
        </p:nvSpPr>
        <p:spPr>
          <a:xfrm>
            <a:off x="9303659" y="1624106"/>
            <a:ext cx="8505370" cy="6555641"/>
          </a:xfrm>
          <a:prstGeom prst="rect">
            <a:avLst/>
          </a:prstGeom>
          <a:noFill/>
        </p:spPr>
        <p:txBody>
          <a:bodyPr wrap="square" rtlCol="0">
            <a:spAutoFit/>
          </a:bodyPr>
          <a:lstStyle/>
          <a:p>
            <a:r>
              <a:rPr lang="en-NZ" sz="2000" dirty="0">
                <a:solidFill>
                  <a:schemeClr val="bg2">
                    <a:lumMod val="10000"/>
                  </a:schemeClr>
                </a:solidFill>
                <a:latin typeface="Arial" panose="020B0604020202020204" pitchFamily="34" charset="0"/>
                <a:cs typeface="Arial" panose="020B0604020202020204" pitchFamily="34" charset="0"/>
              </a:rPr>
              <a:t>The Cradle Programmer may be deactivated at any time. However, this will no longer allow AoFrio SCS controllers to be manufactured until the application is reactivated, which requires entering an activation code, per installation and activation instructions in this manual.</a:t>
            </a:r>
          </a:p>
          <a:p>
            <a:endParaRPr lang="en-NZ" sz="2000" dirty="0">
              <a:solidFill>
                <a:schemeClr val="bg2">
                  <a:lumMod val="10000"/>
                </a:schemeClr>
              </a:solidFill>
              <a:latin typeface="Arial" panose="020B0604020202020204" pitchFamily="34" charset="0"/>
              <a:cs typeface="Arial" panose="020B0604020202020204" pitchFamily="34" charset="0"/>
            </a:endParaRPr>
          </a:p>
          <a:p>
            <a:endParaRPr lang="en-NZ" sz="2000" dirty="0">
              <a:solidFill>
                <a:schemeClr val="bg2">
                  <a:lumMod val="10000"/>
                </a:schemeClr>
              </a:solidFill>
              <a:latin typeface="Arial" panose="020B0604020202020204" pitchFamily="34" charset="0"/>
              <a:cs typeface="Arial" panose="020B0604020202020204" pitchFamily="34" charset="0"/>
            </a:endParaRPr>
          </a:p>
          <a:p>
            <a:pPr marL="180000"/>
            <a:r>
              <a:rPr lang="en-NZ" sz="2000" dirty="0">
                <a:solidFill>
                  <a:schemeClr val="bg2">
                    <a:lumMod val="10000"/>
                  </a:schemeClr>
                </a:solidFill>
                <a:latin typeface="Arial" panose="020B0604020202020204" pitchFamily="34" charset="0"/>
                <a:cs typeface="Arial" panose="020B0604020202020204" pitchFamily="34" charset="0"/>
              </a:rPr>
              <a:t>	Deactivating the Cradle Programmer will NOT clear out 	information kept in the local storage (such as configuration files, 	lookup files, parameter files, firmware files). If the Cradle 	Programmer is reactivated on the PC/Laptop with the same 	activation code previously used, all locally saved settings will be 	restored.</a:t>
            </a:r>
          </a:p>
          <a:p>
            <a:pPr marL="180000"/>
            <a:endParaRPr lang="en-NZ" sz="2000" dirty="0">
              <a:solidFill>
                <a:schemeClr val="bg2">
                  <a:lumMod val="10000"/>
                </a:schemeClr>
              </a:solidFill>
              <a:latin typeface="Arial" panose="020B0604020202020204" pitchFamily="34" charset="0"/>
              <a:cs typeface="Arial" panose="020B0604020202020204" pitchFamily="34" charset="0"/>
            </a:endParaRPr>
          </a:p>
          <a:p>
            <a:endParaRPr lang="en-NZ" sz="2000" dirty="0">
              <a:solidFill>
                <a:schemeClr val="bg2">
                  <a:lumMod val="10000"/>
                </a:schemeClr>
              </a:solidFill>
              <a:latin typeface="Arial" panose="020B0604020202020204" pitchFamily="34" charset="0"/>
              <a:cs typeface="Arial" panose="020B0604020202020204" pitchFamily="34" charset="0"/>
            </a:endParaRPr>
          </a:p>
          <a:p>
            <a:pPr marL="228600" indent="-228600">
              <a:buFont typeface="+mj-lt"/>
              <a:buAutoNum type="arabicPeriod"/>
            </a:pPr>
            <a:r>
              <a:rPr lang="en-NZ" sz="2000" dirty="0">
                <a:solidFill>
                  <a:schemeClr val="bg2">
                    <a:lumMod val="10000"/>
                  </a:schemeClr>
                </a:solidFill>
                <a:latin typeface="Arial" panose="020B0604020202020204" pitchFamily="34" charset="0"/>
                <a:cs typeface="Arial" panose="020B0604020202020204" pitchFamily="34" charset="0"/>
              </a:rPr>
              <a:t>Navigate to the </a:t>
            </a:r>
            <a:r>
              <a:rPr lang="en-NZ" sz="2000" b="1" dirty="0">
                <a:solidFill>
                  <a:schemeClr val="bg2">
                    <a:lumMod val="10000"/>
                  </a:schemeClr>
                </a:solidFill>
                <a:latin typeface="Arial" panose="020B0604020202020204" pitchFamily="34" charset="0"/>
                <a:cs typeface="Arial" panose="020B0604020202020204" pitchFamily="34" charset="0"/>
              </a:rPr>
              <a:t>SETTINGS</a:t>
            </a:r>
            <a:r>
              <a:rPr lang="en-NZ" sz="2000" dirty="0">
                <a:solidFill>
                  <a:schemeClr val="bg2">
                    <a:lumMod val="10000"/>
                  </a:schemeClr>
                </a:solidFill>
                <a:latin typeface="Arial" panose="020B0604020202020204" pitchFamily="34" charset="0"/>
                <a:cs typeface="Arial" panose="020B0604020202020204" pitchFamily="34" charset="0"/>
              </a:rPr>
              <a:t> tab.</a:t>
            </a:r>
            <a:br>
              <a:rPr lang="en-NZ" sz="2000" dirty="0">
                <a:solidFill>
                  <a:schemeClr val="bg2">
                    <a:lumMod val="10000"/>
                  </a:schemeClr>
                </a:solidFill>
                <a:latin typeface="Arial" panose="020B0604020202020204" pitchFamily="34" charset="0"/>
                <a:cs typeface="Arial" panose="020B0604020202020204" pitchFamily="34" charset="0"/>
              </a:rPr>
            </a:br>
            <a:endParaRPr lang="en-NZ" sz="2000" dirty="0">
              <a:solidFill>
                <a:schemeClr val="bg2">
                  <a:lumMod val="10000"/>
                </a:schemeClr>
              </a:solidFill>
              <a:latin typeface="Arial" panose="020B0604020202020204" pitchFamily="34" charset="0"/>
              <a:cs typeface="Arial" panose="020B0604020202020204" pitchFamily="34" charset="0"/>
            </a:endParaRPr>
          </a:p>
          <a:p>
            <a:pPr marL="228600" indent="-228600">
              <a:buFont typeface="+mj-lt"/>
              <a:buAutoNum type="arabicPeriod"/>
            </a:pPr>
            <a:r>
              <a:rPr lang="en-NZ" sz="2000" dirty="0">
                <a:solidFill>
                  <a:schemeClr val="bg2">
                    <a:lumMod val="10000"/>
                  </a:schemeClr>
                </a:solidFill>
                <a:latin typeface="Arial" panose="020B0604020202020204" pitchFamily="34" charset="0"/>
                <a:cs typeface="Arial" panose="020B0604020202020204" pitchFamily="34" charset="0"/>
              </a:rPr>
              <a:t>Access the</a:t>
            </a:r>
            <a:r>
              <a:rPr lang="en-NZ" sz="2000" b="1" dirty="0">
                <a:solidFill>
                  <a:schemeClr val="bg2">
                    <a:lumMod val="10000"/>
                  </a:schemeClr>
                </a:solidFill>
                <a:latin typeface="Arial" panose="020B0604020202020204" pitchFamily="34" charset="0"/>
                <a:cs typeface="Arial" panose="020B0604020202020204" pitchFamily="34" charset="0"/>
              </a:rPr>
              <a:t> APPLICATION</a:t>
            </a:r>
            <a:r>
              <a:rPr lang="en-NZ" sz="2000" dirty="0">
                <a:solidFill>
                  <a:schemeClr val="bg2">
                    <a:lumMod val="10000"/>
                  </a:schemeClr>
                </a:solidFill>
                <a:latin typeface="Arial" panose="020B0604020202020204" pitchFamily="34" charset="0"/>
                <a:cs typeface="Arial" panose="020B0604020202020204" pitchFamily="34" charset="0"/>
              </a:rPr>
              <a:t> submenu.</a:t>
            </a:r>
            <a:br>
              <a:rPr lang="en-NZ" sz="2000" dirty="0">
                <a:solidFill>
                  <a:schemeClr val="bg2">
                    <a:lumMod val="10000"/>
                  </a:schemeClr>
                </a:solidFill>
                <a:latin typeface="Arial" panose="020B0604020202020204" pitchFamily="34" charset="0"/>
                <a:cs typeface="Arial" panose="020B0604020202020204" pitchFamily="34" charset="0"/>
              </a:rPr>
            </a:br>
            <a:endParaRPr lang="en-NZ" sz="2000" dirty="0">
              <a:solidFill>
                <a:schemeClr val="bg2">
                  <a:lumMod val="10000"/>
                </a:schemeClr>
              </a:solidFill>
              <a:latin typeface="Arial" panose="020B0604020202020204" pitchFamily="34" charset="0"/>
              <a:cs typeface="Arial" panose="020B0604020202020204" pitchFamily="34" charset="0"/>
            </a:endParaRPr>
          </a:p>
          <a:p>
            <a:pPr marL="228600" indent="-228600">
              <a:buFont typeface="+mj-lt"/>
              <a:buAutoNum type="arabicPeriod"/>
            </a:pPr>
            <a:r>
              <a:rPr lang="en-NZ" sz="2000" dirty="0">
                <a:solidFill>
                  <a:schemeClr val="bg2">
                    <a:lumMod val="10000"/>
                  </a:schemeClr>
                </a:solidFill>
                <a:latin typeface="Arial" panose="020B0604020202020204" pitchFamily="34" charset="0"/>
                <a:cs typeface="Arial" panose="020B0604020202020204" pitchFamily="34" charset="0"/>
              </a:rPr>
              <a:t>Select </a:t>
            </a:r>
            <a:r>
              <a:rPr lang="en-NZ" sz="2000" b="1" dirty="0">
                <a:solidFill>
                  <a:schemeClr val="bg2">
                    <a:lumMod val="10000"/>
                  </a:schemeClr>
                </a:solidFill>
                <a:latin typeface="Arial" panose="020B0604020202020204" pitchFamily="34" charset="0"/>
                <a:cs typeface="Arial" panose="020B0604020202020204" pitchFamily="34" charset="0"/>
              </a:rPr>
              <a:t>DEACTIVATE APP.</a:t>
            </a:r>
            <a:endParaRPr lang="en-NZ" sz="2000" dirty="0">
              <a:solidFill>
                <a:schemeClr val="bg2">
                  <a:lumMod val="10000"/>
                </a:schemeClr>
              </a:solidFill>
              <a:latin typeface="Arial" panose="020B0604020202020204" pitchFamily="34" charset="0"/>
              <a:cs typeface="Arial" panose="020B0604020202020204" pitchFamily="34" charset="0"/>
            </a:endParaRPr>
          </a:p>
          <a:p>
            <a:endParaRPr lang="en-NZ" sz="2000" dirty="0">
              <a:solidFill>
                <a:schemeClr val="bg2">
                  <a:lumMod val="10000"/>
                </a:schemeClr>
              </a:solidFill>
              <a:latin typeface="Arial" panose="020B0604020202020204" pitchFamily="34" charset="0"/>
              <a:cs typeface="Arial" panose="020B0604020202020204" pitchFamily="34" charset="0"/>
            </a:endParaRPr>
          </a:p>
          <a:p>
            <a:endParaRPr lang="en-NZ" sz="2000" dirty="0">
              <a:solidFill>
                <a:schemeClr val="bg2">
                  <a:lumMod val="10000"/>
                </a:schemeClr>
              </a:solidFill>
              <a:latin typeface="Arial" panose="020B0604020202020204" pitchFamily="34" charset="0"/>
              <a:cs typeface="Arial" panose="020B0604020202020204" pitchFamily="34" charset="0"/>
            </a:endParaRPr>
          </a:p>
        </p:txBody>
      </p:sp>
      <p:pic>
        <p:nvPicPr>
          <p:cNvPr id="6" name="Graphic 5" descr="Badge Tick1 outline">
            <a:extLst>
              <a:ext uri="{FF2B5EF4-FFF2-40B4-BE49-F238E27FC236}">
                <a16:creationId xmlns:a16="http://schemas.microsoft.com/office/drawing/2014/main" id="{90D96B25-9437-8B81-2A9A-FFF47DBF21B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34286" y="3552686"/>
            <a:ext cx="616227" cy="616227"/>
          </a:xfrm>
          <a:prstGeom prst="rect">
            <a:avLst/>
          </a:prstGeom>
        </p:spPr>
      </p:pic>
    </p:spTree>
    <p:extLst>
      <p:ext uri="{BB962C8B-B14F-4D97-AF65-F5344CB8AC3E}">
        <p14:creationId xmlns:p14="http://schemas.microsoft.com/office/powerpoint/2010/main" val="14289020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5">
            <a:extLst>
              <a:ext uri="{FF2B5EF4-FFF2-40B4-BE49-F238E27FC236}">
                <a16:creationId xmlns:a16="http://schemas.microsoft.com/office/drawing/2014/main" id="{BAE6D852-3AB4-E702-D4FB-84BCC3ED82FF}"/>
              </a:ext>
            </a:extLst>
          </p:cNvPr>
          <p:cNvSpPr txBox="1">
            <a:spLocks/>
          </p:cNvSpPr>
          <p:nvPr/>
        </p:nvSpPr>
        <p:spPr>
          <a:xfrm>
            <a:off x="960120" y="815483"/>
            <a:ext cx="13832048" cy="591187"/>
          </a:xfrm>
          <a:prstGeom prst="rect">
            <a:avLst/>
          </a:prstGeom>
        </p:spPr>
        <p:txBody>
          <a:bodyPr vert="horz" wrap="square" lIns="0" tIns="13970" rIns="0" bIns="0" rtlCol="0" anchor="t">
            <a:spAutoFit/>
          </a:bodyPr>
          <a:lstStyle>
            <a:lvl1pPr>
              <a:defRPr sz="3750" b="0" i="0">
                <a:solidFill>
                  <a:schemeClr val="bg1"/>
                </a:solidFill>
                <a:latin typeface="Arial"/>
                <a:ea typeface="+mj-ea"/>
                <a:cs typeface="Arial"/>
              </a:defRPr>
            </a:lvl1pPr>
          </a:lstStyle>
          <a:p>
            <a:pPr marL="12700">
              <a:spcBef>
                <a:spcPts val="110"/>
              </a:spcBef>
            </a:pPr>
            <a:r>
              <a:rPr lang="en-US" b="1" dirty="0">
                <a:solidFill>
                  <a:schemeClr val="tx1"/>
                </a:solidFill>
              </a:rPr>
              <a:t>Troubleshooting</a:t>
            </a:r>
          </a:p>
        </p:txBody>
      </p:sp>
      <p:graphicFrame>
        <p:nvGraphicFramePr>
          <p:cNvPr id="4" name="Table 4">
            <a:extLst>
              <a:ext uri="{FF2B5EF4-FFF2-40B4-BE49-F238E27FC236}">
                <a16:creationId xmlns:a16="http://schemas.microsoft.com/office/drawing/2014/main" id="{38937649-2E71-8258-AAEB-8241F4A542F9}"/>
              </a:ext>
            </a:extLst>
          </p:cNvPr>
          <p:cNvGraphicFramePr>
            <a:graphicFrameLocks noGrp="1"/>
          </p:cNvGraphicFramePr>
          <p:nvPr>
            <p:extLst>
              <p:ext uri="{D42A27DB-BD31-4B8C-83A1-F6EECF244321}">
                <p14:modId xmlns:p14="http://schemas.microsoft.com/office/powerpoint/2010/main" val="3596564506"/>
              </p:ext>
            </p:extLst>
          </p:nvPr>
        </p:nvGraphicFramePr>
        <p:xfrm>
          <a:off x="960119" y="1805213"/>
          <a:ext cx="16660222" cy="5187588"/>
        </p:xfrm>
        <a:graphic>
          <a:graphicData uri="http://schemas.openxmlformats.org/drawingml/2006/table">
            <a:tbl>
              <a:tblPr firstRow="1" bandRow="1">
                <a:tableStyleId>{5C22544A-7EE6-4342-B048-85BDC9FD1C3A}</a:tableStyleId>
              </a:tblPr>
              <a:tblGrid>
                <a:gridCol w="5745481">
                  <a:extLst>
                    <a:ext uri="{9D8B030D-6E8A-4147-A177-3AD203B41FA5}">
                      <a16:colId xmlns:a16="http://schemas.microsoft.com/office/drawing/2014/main" val="2257800468"/>
                    </a:ext>
                  </a:extLst>
                </a:gridCol>
                <a:gridCol w="10914741">
                  <a:extLst>
                    <a:ext uri="{9D8B030D-6E8A-4147-A177-3AD203B41FA5}">
                      <a16:colId xmlns:a16="http://schemas.microsoft.com/office/drawing/2014/main" val="3620400576"/>
                    </a:ext>
                  </a:extLst>
                </a:gridCol>
              </a:tblGrid>
              <a:tr h="1283154">
                <a:tc>
                  <a:txBody>
                    <a:bodyPr/>
                    <a:lstStyle/>
                    <a:p>
                      <a:r>
                        <a:rPr lang="en-US" sz="2000" dirty="0">
                          <a:latin typeface="Arial" panose="020B0604020202020204" pitchFamily="34" charset="0"/>
                          <a:cs typeface="Arial" panose="020B0604020202020204" pitchFamily="34" charset="0"/>
                        </a:rPr>
                        <a:t>Issue</a:t>
                      </a:r>
                      <a:endParaRPr lang="en-NZ" sz="2000" dirty="0">
                        <a:latin typeface="Arial" panose="020B0604020202020204" pitchFamily="34" charset="0"/>
                        <a:cs typeface="Arial" panose="020B0604020202020204" pitchFamily="34" charset="0"/>
                      </a:endParaRPr>
                    </a:p>
                  </a:txBody>
                  <a:tcPr/>
                </a:tc>
                <a:tc>
                  <a:txBody>
                    <a:bodyPr/>
                    <a:lstStyle/>
                    <a:p>
                      <a:r>
                        <a:rPr lang="en-US" sz="2000" dirty="0">
                          <a:latin typeface="Arial" panose="020B0604020202020204" pitchFamily="34" charset="0"/>
                          <a:cs typeface="Arial" panose="020B0604020202020204" pitchFamily="34" charset="0"/>
                        </a:rPr>
                        <a:t>Actions</a:t>
                      </a:r>
                      <a:endParaRPr lang="en-NZ"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78812924"/>
                  </a:ext>
                </a:extLst>
              </a:tr>
              <a:tr h="1283154">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NZ" sz="2000" dirty="0">
                          <a:solidFill>
                            <a:schemeClr val="bg2">
                              <a:lumMod val="10000"/>
                            </a:schemeClr>
                          </a:solidFill>
                          <a:effectLst/>
                          <a:latin typeface="Arial" panose="020B0604020202020204" pitchFamily="34" charset="0"/>
                          <a:cs typeface="Arial" panose="020B0604020202020204" pitchFamily="34" charset="0"/>
                        </a:rPr>
                        <a:t>Cradle Programmer does not detect controller</a:t>
                      </a:r>
                    </a:p>
                    <a:p>
                      <a:endParaRPr lang="en-NZ" sz="2000" dirty="0">
                        <a:latin typeface="Arial" panose="020B0604020202020204" pitchFamily="34" charset="0"/>
                        <a:cs typeface="Arial" panose="020B0604020202020204" pitchFamily="34" charset="0"/>
                      </a:endParaRPr>
                    </a:p>
                  </a:txBody>
                  <a:tcPr/>
                </a:tc>
                <a:tc>
                  <a:txBody>
                    <a:bodyPr/>
                    <a:lstStyle/>
                    <a:p>
                      <a:pPr marL="342900" indent="-342900">
                        <a:buFont typeface="Arial" panose="020B0604020202020204" pitchFamily="34" charset="0"/>
                        <a:buChar char="•"/>
                      </a:pPr>
                      <a:r>
                        <a:rPr lang="en-NZ" sz="2000" dirty="0">
                          <a:solidFill>
                            <a:schemeClr val="bg2">
                              <a:lumMod val="10000"/>
                            </a:schemeClr>
                          </a:solidFill>
                          <a:effectLst/>
                          <a:latin typeface="Arial" panose="020B0604020202020204" pitchFamily="34" charset="0"/>
                          <a:cs typeface="Arial" panose="020B0604020202020204" pitchFamily="34" charset="0"/>
                        </a:rPr>
                        <a:t>Check set to RUN, not STOP.</a:t>
                      </a:r>
                    </a:p>
                    <a:p>
                      <a:pPr marL="342900" indent="-342900">
                        <a:buFont typeface="Arial" panose="020B0604020202020204" pitchFamily="34" charset="0"/>
                        <a:buChar char="•"/>
                      </a:pPr>
                      <a:r>
                        <a:rPr lang="en-NZ" sz="2000" dirty="0">
                          <a:solidFill>
                            <a:schemeClr val="bg2">
                              <a:lumMod val="10000"/>
                            </a:schemeClr>
                          </a:solidFill>
                          <a:effectLst/>
                          <a:latin typeface="Arial" panose="020B0604020202020204" pitchFamily="34" charset="0"/>
                          <a:cs typeface="Arial" panose="020B0604020202020204" pitchFamily="34" charset="0"/>
                        </a:rPr>
                        <a:t>Check correct port has been selected for programming.</a:t>
                      </a:r>
                    </a:p>
                    <a:p>
                      <a:pPr marL="342900" indent="-342900">
                        <a:buFont typeface="Arial" panose="020B0604020202020204" pitchFamily="34" charset="0"/>
                        <a:buChar char="•"/>
                      </a:pPr>
                      <a:r>
                        <a:rPr lang="en-NZ" sz="2000" dirty="0">
                          <a:solidFill>
                            <a:schemeClr val="bg2">
                              <a:lumMod val="10000"/>
                            </a:schemeClr>
                          </a:solidFill>
                          <a:effectLst/>
                          <a:latin typeface="Arial" panose="020B0604020202020204" pitchFamily="34" charset="0"/>
                          <a:cs typeface="Arial" panose="020B0604020202020204" pitchFamily="34" charset="0"/>
                        </a:rPr>
                        <a:t>Remove controller, try inserting again.</a:t>
                      </a:r>
                    </a:p>
                    <a:p>
                      <a:endParaRPr lang="en-NZ"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37291045"/>
                  </a:ext>
                </a:extLst>
              </a:tr>
              <a:tr h="1283154">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NZ" sz="2000" dirty="0">
                          <a:solidFill>
                            <a:schemeClr val="bg2">
                              <a:lumMod val="10000"/>
                            </a:schemeClr>
                          </a:solidFill>
                          <a:effectLst/>
                          <a:latin typeface="Arial" panose="020B0604020202020204" pitchFamily="34" charset="0"/>
                          <a:cs typeface="Arial" panose="020B0604020202020204" pitchFamily="34" charset="0"/>
                        </a:rPr>
                        <a:t>Desired owner is not available in the </a:t>
                      </a:r>
                      <a:br>
                        <a:rPr lang="en-NZ" sz="2000" dirty="0">
                          <a:solidFill>
                            <a:schemeClr val="bg2">
                              <a:lumMod val="10000"/>
                            </a:schemeClr>
                          </a:solidFill>
                          <a:effectLst/>
                          <a:latin typeface="Arial" panose="020B0604020202020204" pitchFamily="34" charset="0"/>
                          <a:cs typeface="Arial" panose="020B0604020202020204" pitchFamily="34" charset="0"/>
                        </a:rPr>
                      </a:br>
                      <a:r>
                        <a:rPr lang="en-NZ" sz="2000" dirty="0">
                          <a:solidFill>
                            <a:schemeClr val="bg2">
                              <a:lumMod val="10000"/>
                            </a:schemeClr>
                          </a:solidFill>
                          <a:effectLst/>
                          <a:latin typeface="Arial" panose="020B0604020202020204" pitchFamily="34" charset="0"/>
                          <a:cs typeface="Arial" panose="020B0604020202020204" pitchFamily="34" charset="0"/>
                        </a:rPr>
                        <a:t>drop-down list</a:t>
                      </a:r>
                    </a:p>
                    <a:p>
                      <a:endParaRPr lang="en-NZ" sz="2000" dirty="0">
                        <a:latin typeface="Arial" panose="020B0604020202020204" pitchFamily="34" charset="0"/>
                        <a:cs typeface="Arial" panose="020B0604020202020204" pitchFamily="34" charset="0"/>
                      </a:endParaRPr>
                    </a:p>
                  </a:txBody>
                  <a:tcPr/>
                </a:tc>
                <a:tc>
                  <a:txBody>
                    <a:bodyPr/>
                    <a:lstStyle/>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2000" dirty="0">
                          <a:solidFill>
                            <a:schemeClr val="bg2">
                              <a:lumMod val="10000"/>
                            </a:schemeClr>
                          </a:solidFill>
                          <a:effectLst/>
                          <a:latin typeface="Arial" panose="020B0604020202020204" pitchFamily="34" charset="0"/>
                          <a:cs typeface="Arial" panose="020B0604020202020204" pitchFamily="34" charset="0"/>
                        </a:rPr>
                        <a:t>Owner company has not been associated with your company. Please contact your AoFrio representative to create the required link.</a:t>
                      </a:r>
                    </a:p>
                    <a:p>
                      <a:endParaRPr lang="en-NZ"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84663048"/>
                  </a:ext>
                </a:extLst>
              </a:tr>
              <a:tr h="1283154">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NZ" sz="2000" dirty="0">
                          <a:solidFill>
                            <a:schemeClr val="bg2">
                              <a:lumMod val="10000"/>
                            </a:schemeClr>
                          </a:solidFill>
                          <a:effectLst/>
                          <a:latin typeface="Arial" panose="020B0604020202020204" pitchFamily="34" charset="0"/>
                          <a:cs typeface="Arial" panose="020B0604020202020204" pitchFamily="34" charset="0"/>
                        </a:rPr>
                        <a:t>Parameter file is not visible</a:t>
                      </a:r>
                    </a:p>
                    <a:p>
                      <a:endParaRPr lang="en-NZ" sz="2000" dirty="0">
                        <a:latin typeface="Arial" panose="020B0604020202020204" pitchFamily="34" charset="0"/>
                        <a:cs typeface="Arial" panose="020B0604020202020204" pitchFamily="34" charset="0"/>
                      </a:endParaRPr>
                    </a:p>
                  </a:txBody>
                  <a:tcPr/>
                </a:tc>
                <a:tc>
                  <a:txBody>
                    <a:bodyPr/>
                    <a:lstStyle/>
                    <a:p>
                      <a:pPr marL="342900" indent="-342900">
                        <a:buFont typeface="Arial" panose="020B0604020202020204" pitchFamily="34" charset="0"/>
                        <a:buChar char="•"/>
                      </a:pPr>
                      <a:r>
                        <a:rPr lang="en-NZ" sz="2000" dirty="0">
                          <a:solidFill>
                            <a:schemeClr val="bg2">
                              <a:lumMod val="10000"/>
                            </a:schemeClr>
                          </a:solidFill>
                          <a:effectLst/>
                          <a:latin typeface="Arial" panose="020B0604020202020204" pitchFamily="34" charset="0"/>
                          <a:cs typeface="Arial" panose="020B0604020202020204" pitchFamily="34" charset="0"/>
                        </a:rPr>
                        <a:t>Check internet connection.</a:t>
                      </a:r>
                    </a:p>
                    <a:p>
                      <a:pPr marL="342900" indent="-342900">
                        <a:buFont typeface="Arial" panose="020B0604020202020204" pitchFamily="34" charset="0"/>
                        <a:buChar char="•"/>
                      </a:pPr>
                      <a:r>
                        <a:rPr lang="en-NZ" sz="2000" dirty="0">
                          <a:solidFill>
                            <a:schemeClr val="bg2">
                              <a:lumMod val="10000"/>
                            </a:schemeClr>
                          </a:solidFill>
                          <a:effectLst/>
                          <a:latin typeface="Arial" panose="020B0604020202020204" pitchFamily="34" charset="0"/>
                          <a:cs typeface="Arial" panose="020B0604020202020204" pitchFamily="34" charset="0"/>
                        </a:rPr>
                        <a:t>Check file has been created and uploaded to the AoFrio Cloud.</a:t>
                      </a:r>
                    </a:p>
                    <a:p>
                      <a:pPr marL="342900" indent="-342900">
                        <a:buFont typeface="Arial" panose="020B0604020202020204" pitchFamily="34" charset="0"/>
                        <a:buChar char="•"/>
                      </a:pPr>
                      <a:r>
                        <a:rPr lang="en-NZ" sz="2000" dirty="0">
                          <a:solidFill>
                            <a:schemeClr val="bg2">
                              <a:lumMod val="10000"/>
                            </a:schemeClr>
                          </a:solidFill>
                          <a:effectLst/>
                          <a:latin typeface="Arial" panose="020B0604020202020204" pitchFamily="34" charset="0"/>
                          <a:cs typeface="Arial" panose="020B0604020202020204" pitchFamily="34" charset="0"/>
                        </a:rPr>
                        <a:t>Check the file is in “released” status, not “draft”.</a:t>
                      </a:r>
                    </a:p>
                    <a:p>
                      <a:endParaRPr lang="en-NZ"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9844208"/>
                  </a:ext>
                </a:extLst>
              </a:tr>
            </a:tbl>
          </a:graphicData>
        </a:graphic>
      </p:graphicFrame>
    </p:spTree>
    <p:extLst>
      <p:ext uri="{BB962C8B-B14F-4D97-AF65-F5344CB8AC3E}">
        <p14:creationId xmlns:p14="http://schemas.microsoft.com/office/powerpoint/2010/main" val="254093184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85EAB-359D-6BF1-7BEA-A8B1956513F4}"/>
              </a:ext>
            </a:extLst>
          </p:cNvPr>
          <p:cNvSpPr>
            <a:spLocks noGrp="1"/>
          </p:cNvSpPr>
          <p:nvPr>
            <p:ph type="title"/>
          </p:nvPr>
        </p:nvSpPr>
        <p:spPr>
          <a:xfrm>
            <a:off x="943429" y="4229100"/>
            <a:ext cx="16658771" cy="1219200"/>
          </a:xfrm>
        </p:spPr>
        <p:txBody>
          <a:bodyPr/>
          <a:lstStyle/>
          <a:p>
            <a:pPr algn="l"/>
            <a:r>
              <a:rPr lang="en-US" sz="8800" dirty="0"/>
              <a:t>Cradle Programmer</a:t>
            </a:r>
            <a:br>
              <a:rPr lang="en-US" sz="4800" b="0" dirty="0"/>
            </a:br>
            <a:r>
              <a:rPr lang="en-US" sz="4800" b="0" dirty="0"/>
              <a:t>Glossary of terms</a:t>
            </a:r>
          </a:p>
        </p:txBody>
      </p:sp>
    </p:spTree>
    <p:extLst>
      <p:ext uri="{BB962C8B-B14F-4D97-AF65-F5344CB8AC3E}">
        <p14:creationId xmlns:p14="http://schemas.microsoft.com/office/powerpoint/2010/main" val="38873504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5">
            <a:extLst>
              <a:ext uri="{FF2B5EF4-FFF2-40B4-BE49-F238E27FC236}">
                <a16:creationId xmlns:a16="http://schemas.microsoft.com/office/drawing/2014/main" id="{BAE6D852-3AB4-E702-D4FB-84BCC3ED82FF}"/>
              </a:ext>
            </a:extLst>
          </p:cNvPr>
          <p:cNvSpPr txBox="1">
            <a:spLocks/>
          </p:cNvSpPr>
          <p:nvPr/>
        </p:nvSpPr>
        <p:spPr>
          <a:xfrm>
            <a:off x="960120" y="815483"/>
            <a:ext cx="13832048" cy="591187"/>
          </a:xfrm>
          <a:prstGeom prst="rect">
            <a:avLst/>
          </a:prstGeom>
        </p:spPr>
        <p:txBody>
          <a:bodyPr vert="horz" wrap="square" lIns="0" tIns="13970" rIns="0" bIns="0" rtlCol="0" anchor="t">
            <a:spAutoFit/>
          </a:bodyPr>
          <a:lstStyle>
            <a:lvl1pPr>
              <a:defRPr sz="3750" b="0" i="0">
                <a:solidFill>
                  <a:schemeClr val="bg1"/>
                </a:solidFill>
                <a:latin typeface="Arial"/>
                <a:ea typeface="+mj-ea"/>
                <a:cs typeface="Arial"/>
              </a:defRPr>
            </a:lvl1pPr>
          </a:lstStyle>
          <a:p>
            <a:pPr marL="12700">
              <a:spcBef>
                <a:spcPts val="110"/>
              </a:spcBef>
            </a:pPr>
            <a:r>
              <a:rPr lang="en-US" b="1" dirty="0">
                <a:solidFill>
                  <a:schemeClr val="tx1"/>
                </a:solidFill>
              </a:rPr>
              <a:t>Glossary of terms</a:t>
            </a:r>
          </a:p>
        </p:txBody>
      </p:sp>
      <p:graphicFrame>
        <p:nvGraphicFramePr>
          <p:cNvPr id="3" name="Table 3">
            <a:extLst>
              <a:ext uri="{FF2B5EF4-FFF2-40B4-BE49-F238E27FC236}">
                <a16:creationId xmlns:a16="http://schemas.microsoft.com/office/drawing/2014/main" id="{ED6BEE62-D9D0-D702-44E7-733885FEC7BE}"/>
              </a:ext>
            </a:extLst>
          </p:cNvPr>
          <p:cNvGraphicFramePr>
            <a:graphicFrameLocks noGrp="1"/>
          </p:cNvGraphicFramePr>
          <p:nvPr>
            <p:extLst>
              <p:ext uri="{D42A27DB-BD31-4B8C-83A1-F6EECF244321}">
                <p14:modId xmlns:p14="http://schemas.microsoft.com/office/powerpoint/2010/main" val="4044478827"/>
              </p:ext>
            </p:extLst>
          </p:nvPr>
        </p:nvGraphicFramePr>
        <p:xfrm>
          <a:off x="960119" y="1790699"/>
          <a:ext cx="16384452" cy="7019470"/>
        </p:xfrm>
        <a:graphic>
          <a:graphicData uri="http://schemas.openxmlformats.org/drawingml/2006/table">
            <a:tbl>
              <a:tblPr firstRow="1" bandRow="1">
                <a:tableStyleId>{5C22544A-7EE6-4342-B048-85BDC9FD1C3A}</a:tableStyleId>
              </a:tblPr>
              <a:tblGrid>
                <a:gridCol w="3524795">
                  <a:extLst>
                    <a:ext uri="{9D8B030D-6E8A-4147-A177-3AD203B41FA5}">
                      <a16:colId xmlns:a16="http://schemas.microsoft.com/office/drawing/2014/main" val="3745568557"/>
                    </a:ext>
                  </a:extLst>
                </a:gridCol>
                <a:gridCol w="12859657">
                  <a:extLst>
                    <a:ext uri="{9D8B030D-6E8A-4147-A177-3AD203B41FA5}">
                      <a16:colId xmlns:a16="http://schemas.microsoft.com/office/drawing/2014/main" val="3876197235"/>
                    </a:ext>
                  </a:extLst>
                </a:gridCol>
              </a:tblGrid>
              <a:tr h="701947">
                <a:tc>
                  <a:txBody>
                    <a:bodyPr/>
                    <a:lstStyle/>
                    <a:p>
                      <a:r>
                        <a:rPr lang="en-US" sz="2000" dirty="0">
                          <a:latin typeface="Arial" panose="020B0604020202020204" pitchFamily="34" charset="0"/>
                          <a:cs typeface="Arial" panose="020B0604020202020204" pitchFamily="34" charset="0"/>
                        </a:rPr>
                        <a:t>Term</a:t>
                      </a:r>
                      <a:endParaRPr lang="en-NZ" sz="2000" dirty="0">
                        <a:latin typeface="Arial" panose="020B0604020202020204" pitchFamily="34" charset="0"/>
                        <a:cs typeface="Arial" panose="020B0604020202020204" pitchFamily="34" charset="0"/>
                      </a:endParaRPr>
                    </a:p>
                  </a:txBody>
                  <a:tcPr/>
                </a:tc>
                <a:tc>
                  <a:txBody>
                    <a:bodyPr/>
                    <a:lstStyle/>
                    <a:p>
                      <a:r>
                        <a:rPr lang="en-US" sz="2000" dirty="0">
                          <a:latin typeface="Arial" panose="020B0604020202020204" pitchFamily="34" charset="0"/>
                          <a:cs typeface="Arial" panose="020B0604020202020204" pitchFamily="34" charset="0"/>
                        </a:rPr>
                        <a:t>Definition</a:t>
                      </a:r>
                      <a:endParaRPr lang="en-NZ"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8074271"/>
                  </a:ext>
                </a:extLst>
              </a:tr>
              <a:tr h="701947">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2000" b="0" dirty="0">
                          <a:solidFill>
                            <a:schemeClr val="bg2">
                              <a:lumMod val="10000"/>
                            </a:schemeClr>
                          </a:solidFill>
                          <a:effectLst/>
                          <a:latin typeface="Arial" panose="020B0604020202020204" pitchFamily="34" charset="0"/>
                          <a:cs typeface="Arial" panose="020B0604020202020204" pitchFamily="34" charset="0"/>
                        </a:rPr>
                        <a:t>Asset number</a:t>
                      </a:r>
                    </a:p>
                    <a:p>
                      <a:endParaRPr lang="en-NZ" sz="2000" dirty="0">
                        <a:latin typeface="Arial" panose="020B0604020202020204" pitchFamily="34" charset="0"/>
                        <a:cs typeface="Arial" panose="020B0604020202020204" pitchFamily="34" charset="0"/>
                      </a:endParaRPr>
                    </a:p>
                  </a:txBody>
                  <a:tcPr/>
                </a:tc>
                <a:tc>
                  <a:txBody>
                    <a:bodyPr/>
                    <a:lstStyle/>
                    <a:p>
                      <a:pPr algn="l" fontAlgn="t"/>
                      <a:r>
                        <a:rPr lang="en-US" sz="2000" b="0" dirty="0">
                          <a:solidFill>
                            <a:schemeClr val="bg2">
                              <a:lumMod val="10000"/>
                            </a:schemeClr>
                          </a:solidFill>
                          <a:effectLst/>
                          <a:latin typeface="Arial" panose="020B0604020202020204" pitchFamily="34" charset="0"/>
                          <a:cs typeface="Arial" panose="020B0604020202020204" pitchFamily="34" charset="0"/>
                        </a:rPr>
                        <a:t>The unique identifier for the equipment. This information is recorded into the controller and must be unique.</a:t>
                      </a:r>
                    </a:p>
                  </a:txBody>
                  <a:tcPr marL="43543" marR="43543" marT="43543" marB="43543"/>
                </a:tc>
                <a:extLst>
                  <a:ext uri="{0D108BD9-81ED-4DB2-BD59-A6C34878D82A}">
                    <a16:rowId xmlns:a16="http://schemas.microsoft.com/office/drawing/2014/main" val="667029363"/>
                  </a:ext>
                </a:extLst>
              </a:tr>
              <a:tr h="701947">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2000" b="0" dirty="0">
                          <a:solidFill>
                            <a:schemeClr val="bg2">
                              <a:lumMod val="10000"/>
                            </a:schemeClr>
                          </a:solidFill>
                          <a:effectLst/>
                          <a:latin typeface="Arial" panose="020B0604020202020204" pitchFamily="34" charset="0"/>
                          <a:cs typeface="Arial" panose="020B0604020202020204" pitchFamily="34" charset="0"/>
                        </a:rPr>
                        <a:t>Brand</a:t>
                      </a:r>
                    </a:p>
                    <a:p>
                      <a:endParaRPr lang="en-NZ" sz="2000" dirty="0">
                        <a:latin typeface="Arial" panose="020B0604020202020204" pitchFamily="34" charset="0"/>
                        <a:cs typeface="Arial" panose="020B0604020202020204" pitchFamily="34" charset="0"/>
                      </a:endParaRPr>
                    </a:p>
                  </a:txBody>
                  <a:tcPr/>
                </a:tc>
                <a:tc>
                  <a:txBody>
                    <a:bodyPr/>
                    <a:lstStyle/>
                    <a:p>
                      <a:pPr algn="l" fontAlgn="t"/>
                      <a:r>
                        <a:rPr lang="en-US" sz="2000" b="0" dirty="0">
                          <a:solidFill>
                            <a:schemeClr val="bg2">
                              <a:lumMod val="10000"/>
                            </a:schemeClr>
                          </a:solidFill>
                          <a:effectLst/>
                          <a:latin typeface="Arial" panose="020B0604020202020204" pitchFamily="34" charset="0"/>
                          <a:cs typeface="Arial" panose="020B0604020202020204" pitchFamily="34" charset="0"/>
                        </a:rPr>
                        <a:t>A classification within the AoFrio IoT system that enables the Owner to create a categorization for its equipment. Leads to data subdivision within the system.</a:t>
                      </a:r>
                    </a:p>
                  </a:txBody>
                  <a:tcPr marL="43543" marR="43543" marT="43543" marB="43543"/>
                </a:tc>
                <a:extLst>
                  <a:ext uri="{0D108BD9-81ED-4DB2-BD59-A6C34878D82A}">
                    <a16:rowId xmlns:a16="http://schemas.microsoft.com/office/drawing/2014/main" val="146843885"/>
                  </a:ext>
                </a:extLst>
              </a:tr>
              <a:tr h="701947">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2000" b="0" dirty="0">
                          <a:solidFill>
                            <a:schemeClr val="bg2">
                              <a:lumMod val="10000"/>
                            </a:schemeClr>
                          </a:solidFill>
                          <a:effectLst/>
                          <a:latin typeface="Arial" panose="020B0604020202020204" pitchFamily="34" charset="0"/>
                          <a:cs typeface="Arial" panose="020B0604020202020204" pitchFamily="34" charset="0"/>
                        </a:rPr>
                        <a:t>Compressor serial number</a:t>
                      </a:r>
                    </a:p>
                    <a:p>
                      <a:endParaRPr lang="en-NZ" sz="2000" dirty="0">
                        <a:latin typeface="Arial" panose="020B0604020202020204" pitchFamily="34" charset="0"/>
                        <a:cs typeface="Arial" panose="020B0604020202020204" pitchFamily="34" charset="0"/>
                      </a:endParaRPr>
                    </a:p>
                  </a:txBody>
                  <a:tcPr/>
                </a:tc>
                <a:tc>
                  <a:txBody>
                    <a:bodyPr/>
                    <a:lstStyle/>
                    <a:p>
                      <a:pPr algn="l" fontAlgn="t"/>
                      <a:r>
                        <a:rPr lang="en-US" sz="2000" b="0" dirty="0">
                          <a:solidFill>
                            <a:schemeClr val="bg2">
                              <a:lumMod val="10000"/>
                            </a:schemeClr>
                          </a:solidFill>
                          <a:effectLst/>
                          <a:latin typeface="Arial" panose="020B0604020202020204" pitchFamily="34" charset="0"/>
                          <a:cs typeface="Arial" panose="020B0604020202020204" pitchFamily="34" charset="0"/>
                        </a:rPr>
                        <a:t>The unique identifier for the compressor unit installed into the equipment. It can be associated with the controller to improve component control for the equipment Owner and/or Manufacturer.</a:t>
                      </a:r>
                    </a:p>
                  </a:txBody>
                  <a:tcPr marL="43543" marR="43543" marT="43543" marB="43543"/>
                </a:tc>
                <a:extLst>
                  <a:ext uri="{0D108BD9-81ED-4DB2-BD59-A6C34878D82A}">
                    <a16:rowId xmlns:a16="http://schemas.microsoft.com/office/drawing/2014/main" val="2692244618"/>
                  </a:ext>
                </a:extLst>
              </a:tr>
              <a:tr h="701947">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2000" b="0" dirty="0">
                          <a:solidFill>
                            <a:schemeClr val="bg2">
                              <a:lumMod val="10000"/>
                            </a:schemeClr>
                          </a:solidFill>
                          <a:effectLst/>
                          <a:latin typeface="Arial" panose="020B0604020202020204" pitchFamily="34" charset="0"/>
                          <a:cs typeface="Arial" panose="020B0604020202020204" pitchFamily="34" charset="0"/>
                        </a:rPr>
                        <a:t>Configuration file</a:t>
                      </a:r>
                    </a:p>
                    <a:p>
                      <a:endParaRPr lang="en-NZ" sz="2000" dirty="0">
                        <a:latin typeface="Arial" panose="020B0604020202020204" pitchFamily="34" charset="0"/>
                        <a:cs typeface="Arial" panose="020B0604020202020204" pitchFamily="34" charset="0"/>
                      </a:endParaRPr>
                    </a:p>
                  </a:txBody>
                  <a:tcPr/>
                </a:tc>
                <a:tc>
                  <a:txBody>
                    <a:bodyPr/>
                    <a:lstStyle/>
                    <a:p>
                      <a:pPr algn="l" fontAlgn="t"/>
                      <a:r>
                        <a:rPr lang="en-US" sz="2000" b="0" dirty="0">
                          <a:solidFill>
                            <a:schemeClr val="bg2">
                              <a:lumMod val="10000"/>
                            </a:schemeClr>
                          </a:solidFill>
                          <a:effectLst/>
                          <a:latin typeface="Arial" panose="020B0604020202020204" pitchFamily="34" charset="0"/>
                          <a:cs typeface="Arial" panose="020B0604020202020204" pitchFamily="34" charset="0"/>
                        </a:rPr>
                        <a:t>A master file containing all information required to program a controller. Intended to facilitate selection during production, it can be made to manage specific equipment model, owner, firmware version, etc.</a:t>
                      </a:r>
                    </a:p>
                  </a:txBody>
                  <a:tcPr marL="43543" marR="43543" marT="43543" marB="43543"/>
                </a:tc>
                <a:extLst>
                  <a:ext uri="{0D108BD9-81ED-4DB2-BD59-A6C34878D82A}">
                    <a16:rowId xmlns:a16="http://schemas.microsoft.com/office/drawing/2014/main" val="666644249"/>
                  </a:ext>
                </a:extLst>
              </a:tr>
              <a:tr h="701947">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2000" b="0" dirty="0">
                          <a:solidFill>
                            <a:schemeClr val="bg2">
                              <a:lumMod val="10000"/>
                            </a:schemeClr>
                          </a:solidFill>
                          <a:effectLst/>
                          <a:latin typeface="Arial" panose="020B0604020202020204" pitchFamily="34" charset="0"/>
                          <a:cs typeface="Arial" panose="020B0604020202020204" pitchFamily="34" charset="0"/>
                        </a:rPr>
                        <a:t>Cradle Programmer</a:t>
                      </a:r>
                    </a:p>
                    <a:p>
                      <a:endParaRPr lang="en-NZ" sz="2000" dirty="0">
                        <a:latin typeface="Arial" panose="020B0604020202020204" pitchFamily="34" charset="0"/>
                        <a:cs typeface="Arial" panose="020B0604020202020204" pitchFamily="34" charset="0"/>
                      </a:endParaRPr>
                    </a:p>
                  </a:txBody>
                  <a:tcPr/>
                </a:tc>
                <a:tc>
                  <a:txBody>
                    <a:bodyPr/>
                    <a:lstStyle/>
                    <a:p>
                      <a:pPr algn="l" fontAlgn="t"/>
                      <a:r>
                        <a:rPr lang="en-US" sz="2000" b="0" dirty="0">
                          <a:solidFill>
                            <a:schemeClr val="bg2">
                              <a:lumMod val="10000"/>
                            </a:schemeClr>
                          </a:solidFill>
                          <a:effectLst/>
                          <a:latin typeface="Arial" panose="020B0604020202020204" pitchFamily="34" charset="0"/>
                          <a:cs typeface="Arial" panose="020B0604020202020204" pitchFamily="34" charset="0"/>
                        </a:rPr>
                        <a:t>The software component that enables programming and configuration of AoFrio SCS controller in the equipment manufacturing facility, as well as controls ownership associations.</a:t>
                      </a:r>
                    </a:p>
                  </a:txBody>
                  <a:tcPr marL="43543" marR="43543" marT="43543" marB="43543"/>
                </a:tc>
                <a:extLst>
                  <a:ext uri="{0D108BD9-81ED-4DB2-BD59-A6C34878D82A}">
                    <a16:rowId xmlns:a16="http://schemas.microsoft.com/office/drawing/2014/main" val="144454421"/>
                  </a:ext>
                </a:extLst>
              </a:tr>
              <a:tr h="701947">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2000" b="0" dirty="0">
                          <a:solidFill>
                            <a:schemeClr val="bg2">
                              <a:lumMod val="10000"/>
                            </a:schemeClr>
                          </a:solidFill>
                          <a:effectLst/>
                          <a:latin typeface="Arial" panose="020B0604020202020204" pitchFamily="34" charset="0"/>
                          <a:cs typeface="Arial" panose="020B0604020202020204" pitchFamily="34" charset="0"/>
                        </a:rPr>
                        <a:t>Equipment serial number</a:t>
                      </a:r>
                    </a:p>
                    <a:p>
                      <a:endParaRPr lang="en-NZ" sz="2000" dirty="0">
                        <a:latin typeface="Arial" panose="020B0604020202020204" pitchFamily="34" charset="0"/>
                        <a:cs typeface="Arial" panose="020B0604020202020204" pitchFamily="34" charset="0"/>
                      </a:endParaRPr>
                    </a:p>
                  </a:txBody>
                  <a:tcPr/>
                </a:tc>
                <a:tc>
                  <a:txBody>
                    <a:bodyPr/>
                    <a:lstStyle/>
                    <a:p>
                      <a:pPr algn="l" fontAlgn="t"/>
                      <a:r>
                        <a:rPr lang="en-US" sz="2000" b="0" dirty="0">
                          <a:solidFill>
                            <a:schemeClr val="bg2">
                              <a:lumMod val="10000"/>
                            </a:schemeClr>
                          </a:solidFill>
                          <a:effectLst/>
                          <a:latin typeface="Arial" panose="020B0604020202020204" pitchFamily="34" charset="0"/>
                          <a:cs typeface="Arial" panose="020B0604020202020204" pitchFamily="34" charset="0"/>
                        </a:rPr>
                        <a:t>A series of characters used to uniquely identify equipment and is often electronically embedded by the manufacturer.</a:t>
                      </a:r>
                    </a:p>
                  </a:txBody>
                  <a:tcPr marL="43543" marR="43543" marT="43543" marB="43543"/>
                </a:tc>
                <a:extLst>
                  <a:ext uri="{0D108BD9-81ED-4DB2-BD59-A6C34878D82A}">
                    <a16:rowId xmlns:a16="http://schemas.microsoft.com/office/drawing/2014/main" val="2739930557"/>
                  </a:ext>
                </a:extLst>
              </a:tr>
              <a:tr h="701947">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2000" b="0" dirty="0">
                          <a:solidFill>
                            <a:schemeClr val="bg2">
                              <a:lumMod val="10000"/>
                            </a:schemeClr>
                          </a:solidFill>
                          <a:effectLst/>
                          <a:latin typeface="Arial" panose="020B0604020202020204" pitchFamily="34" charset="0"/>
                          <a:cs typeface="Arial" panose="020B0604020202020204" pitchFamily="34" charset="0"/>
                        </a:rPr>
                        <a:t>Factory default parameters</a:t>
                      </a:r>
                    </a:p>
                    <a:p>
                      <a:endParaRPr lang="en-NZ" sz="2000" dirty="0">
                        <a:latin typeface="Arial" panose="020B0604020202020204" pitchFamily="34" charset="0"/>
                        <a:cs typeface="Arial" panose="020B0604020202020204" pitchFamily="34" charset="0"/>
                      </a:endParaRPr>
                    </a:p>
                  </a:txBody>
                  <a:tcPr/>
                </a:tc>
                <a:tc>
                  <a:txBody>
                    <a:bodyPr/>
                    <a:lstStyle/>
                    <a:p>
                      <a:pPr algn="l" fontAlgn="t"/>
                      <a:r>
                        <a:rPr lang="en-US" sz="2000" b="0" dirty="0">
                          <a:solidFill>
                            <a:schemeClr val="bg2">
                              <a:lumMod val="10000"/>
                            </a:schemeClr>
                          </a:solidFill>
                          <a:effectLst/>
                          <a:latin typeface="Arial" panose="020B0604020202020204" pitchFamily="34" charset="0"/>
                          <a:cs typeface="Arial" panose="020B0604020202020204" pitchFamily="34" charset="0"/>
                        </a:rPr>
                        <a:t>The set of parameters that comes installed in the controller from the AoFrio factory.</a:t>
                      </a:r>
                    </a:p>
                  </a:txBody>
                  <a:tcPr marL="43543" marR="43543" marT="43543" marB="43543"/>
                </a:tc>
                <a:extLst>
                  <a:ext uri="{0D108BD9-81ED-4DB2-BD59-A6C34878D82A}">
                    <a16:rowId xmlns:a16="http://schemas.microsoft.com/office/drawing/2014/main" val="2511385822"/>
                  </a:ext>
                </a:extLst>
              </a:tr>
              <a:tr h="701947">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2000" b="0" dirty="0">
                          <a:solidFill>
                            <a:schemeClr val="bg2">
                              <a:lumMod val="10000"/>
                            </a:schemeClr>
                          </a:solidFill>
                          <a:effectLst/>
                          <a:latin typeface="Arial" panose="020B0604020202020204" pitchFamily="34" charset="0"/>
                          <a:cs typeface="Arial" panose="020B0604020202020204" pitchFamily="34" charset="0"/>
                        </a:rPr>
                        <a:t>Firmware file</a:t>
                      </a:r>
                    </a:p>
                    <a:p>
                      <a:endParaRPr lang="en-NZ" sz="2000" dirty="0">
                        <a:latin typeface="Arial" panose="020B0604020202020204" pitchFamily="34" charset="0"/>
                        <a:cs typeface="Arial" panose="020B0604020202020204" pitchFamily="34" charset="0"/>
                      </a:endParaRPr>
                    </a:p>
                  </a:txBody>
                  <a:tcPr/>
                </a:tc>
                <a:tc>
                  <a:txBody>
                    <a:bodyPr/>
                    <a:lstStyle/>
                    <a:p>
                      <a:pPr algn="l" fontAlgn="t"/>
                      <a:r>
                        <a:rPr lang="en-US" sz="2000" b="0" dirty="0">
                          <a:solidFill>
                            <a:schemeClr val="bg2">
                              <a:lumMod val="10000"/>
                            </a:schemeClr>
                          </a:solidFill>
                          <a:effectLst/>
                          <a:latin typeface="Arial" panose="020B0604020202020204" pitchFamily="34" charset="0"/>
                          <a:cs typeface="Arial" panose="020B0604020202020204" pitchFamily="34" charset="0"/>
                        </a:rPr>
                        <a:t>A specific version of the software that provides the low-level control for the hardware in the specific controller. Controls the features and functionality available.</a:t>
                      </a:r>
                    </a:p>
                  </a:txBody>
                  <a:tcPr marL="43543" marR="43543" marT="43543" marB="43543"/>
                </a:tc>
                <a:extLst>
                  <a:ext uri="{0D108BD9-81ED-4DB2-BD59-A6C34878D82A}">
                    <a16:rowId xmlns:a16="http://schemas.microsoft.com/office/drawing/2014/main" val="2433603261"/>
                  </a:ext>
                </a:extLst>
              </a:tr>
              <a:tr h="701947">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2000" b="0" dirty="0">
                          <a:solidFill>
                            <a:schemeClr val="bg2">
                              <a:lumMod val="10000"/>
                            </a:schemeClr>
                          </a:solidFill>
                          <a:effectLst/>
                          <a:latin typeface="Arial" panose="020B0604020202020204" pitchFamily="34" charset="0"/>
                          <a:cs typeface="Arial" panose="020B0604020202020204" pitchFamily="34" charset="0"/>
                        </a:rPr>
                        <a:t>Latest firmware</a:t>
                      </a:r>
                    </a:p>
                    <a:p>
                      <a:endParaRPr lang="en-NZ" sz="2000" dirty="0">
                        <a:latin typeface="Arial" panose="020B0604020202020204" pitchFamily="34" charset="0"/>
                        <a:cs typeface="Arial" panose="020B0604020202020204" pitchFamily="34" charset="0"/>
                      </a:endParaRPr>
                    </a:p>
                  </a:txBody>
                  <a:tcPr/>
                </a:tc>
                <a:tc>
                  <a:txBody>
                    <a:bodyPr/>
                    <a:lstStyle/>
                    <a:p>
                      <a:pPr algn="l" fontAlgn="t"/>
                      <a:r>
                        <a:rPr lang="en-US" sz="2000" b="0" dirty="0">
                          <a:solidFill>
                            <a:schemeClr val="bg2">
                              <a:lumMod val="10000"/>
                            </a:schemeClr>
                          </a:solidFill>
                          <a:effectLst/>
                          <a:latin typeface="Arial" panose="020B0604020202020204" pitchFamily="34" charset="0"/>
                          <a:cs typeface="Arial" panose="020B0604020202020204" pitchFamily="34" charset="0"/>
                        </a:rPr>
                        <a:t>The most up to date and recently released version of the firmware.</a:t>
                      </a:r>
                    </a:p>
                  </a:txBody>
                  <a:tcPr marL="43543" marR="43543" marT="43543" marB="43543"/>
                </a:tc>
                <a:extLst>
                  <a:ext uri="{0D108BD9-81ED-4DB2-BD59-A6C34878D82A}">
                    <a16:rowId xmlns:a16="http://schemas.microsoft.com/office/drawing/2014/main" val="676152863"/>
                  </a:ext>
                </a:extLst>
              </a:tr>
            </a:tbl>
          </a:graphicData>
        </a:graphic>
      </p:graphicFrame>
    </p:spTree>
    <p:extLst>
      <p:ext uri="{BB962C8B-B14F-4D97-AF65-F5344CB8AC3E}">
        <p14:creationId xmlns:p14="http://schemas.microsoft.com/office/powerpoint/2010/main" val="16993142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5">
            <a:extLst>
              <a:ext uri="{FF2B5EF4-FFF2-40B4-BE49-F238E27FC236}">
                <a16:creationId xmlns:a16="http://schemas.microsoft.com/office/drawing/2014/main" id="{BAE6D852-3AB4-E702-D4FB-84BCC3ED82FF}"/>
              </a:ext>
            </a:extLst>
          </p:cNvPr>
          <p:cNvSpPr txBox="1">
            <a:spLocks/>
          </p:cNvSpPr>
          <p:nvPr/>
        </p:nvSpPr>
        <p:spPr>
          <a:xfrm>
            <a:off x="960120" y="815483"/>
            <a:ext cx="13832048" cy="591187"/>
          </a:xfrm>
          <a:prstGeom prst="rect">
            <a:avLst/>
          </a:prstGeom>
        </p:spPr>
        <p:txBody>
          <a:bodyPr vert="horz" wrap="square" lIns="0" tIns="13970" rIns="0" bIns="0" rtlCol="0" anchor="t">
            <a:spAutoFit/>
          </a:bodyPr>
          <a:lstStyle>
            <a:lvl1pPr>
              <a:defRPr sz="3750" b="0" i="0">
                <a:solidFill>
                  <a:schemeClr val="bg1"/>
                </a:solidFill>
                <a:latin typeface="Arial"/>
                <a:ea typeface="+mj-ea"/>
                <a:cs typeface="Arial"/>
              </a:defRPr>
            </a:lvl1pPr>
          </a:lstStyle>
          <a:p>
            <a:pPr marL="12700">
              <a:spcBef>
                <a:spcPts val="110"/>
              </a:spcBef>
            </a:pPr>
            <a:r>
              <a:rPr lang="en-US" b="1" dirty="0">
                <a:solidFill>
                  <a:schemeClr val="tx1"/>
                </a:solidFill>
              </a:rPr>
              <a:t>Glossary of terms</a:t>
            </a:r>
          </a:p>
        </p:txBody>
      </p:sp>
      <p:graphicFrame>
        <p:nvGraphicFramePr>
          <p:cNvPr id="3" name="Table 3">
            <a:extLst>
              <a:ext uri="{FF2B5EF4-FFF2-40B4-BE49-F238E27FC236}">
                <a16:creationId xmlns:a16="http://schemas.microsoft.com/office/drawing/2014/main" id="{0E2500B1-FC7C-C4FB-BB28-CDED0C8B2E77}"/>
              </a:ext>
            </a:extLst>
          </p:cNvPr>
          <p:cNvGraphicFramePr>
            <a:graphicFrameLocks noGrp="1"/>
          </p:cNvGraphicFramePr>
          <p:nvPr>
            <p:extLst>
              <p:ext uri="{D42A27DB-BD31-4B8C-83A1-F6EECF244321}">
                <p14:modId xmlns:p14="http://schemas.microsoft.com/office/powerpoint/2010/main" val="520584502"/>
              </p:ext>
            </p:extLst>
          </p:nvPr>
        </p:nvGraphicFramePr>
        <p:xfrm>
          <a:off x="960120" y="1697978"/>
          <a:ext cx="16529594" cy="7225144"/>
        </p:xfrm>
        <a:graphic>
          <a:graphicData uri="http://schemas.openxmlformats.org/drawingml/2006/table">
            <a:tbl>
              <a:tblPr firstRow="1" bandRow="1">
                <a:tableStyleId>{5C22544A-7EE6-4342-B048-85BDC9FD1C3A}</a:tableStyleId>
              </a:tblPr>
              <a:tblGrid>
                <a:gridCol w="3531981">
                  <a:extLst>
                    <a:ext uri="{9D8B030D-6E8A-4147-A177-3AD203B41FA5}">
                      <a16:colId xmlns:a16="http://schemas.microsoft.com/office/drawing/2014/main" val="2927832737"/>
                    </a:ext>
                  </a:extLst>
                </a:gridCol>
                <a:gridCol w="12997613">
                  <a:extLst>
                    <a:ext uri="{9D8B030D-6E8A-4147-A177-3AD203B41FA5}">
                      <a16:colId xmlns:a16="http://schemas.microsoft.com/office/drawing/2014/main" val="1414850386"/>
                    </a:ext>
                  </a:extLst>
                </a:gridCol>
              </a:tblGrid>
              <a:tr h="623619">
                <a:tc>
                  <a:txBody>
                    <a:bodyPr/>
                    <a:lstStyle/>
                    <a:p>
                      <a:r>
                        <a:rPr lang="en-US" dirty="0"/>
                        <a:t>Term</a:t>
                      </a:r>
                      <a:endParaRPr lang="en-NZ" dirty="0"/>
                    </a:p>
                  </a:txBody>
                  <a:tcPr/>
                </a:tc>
                <a:tc>
                  <a:txBody>
                    <a:bodyPr/>
                    <a:lstStyle/>
                    <a:p>
                      <a:r>
                        <a:rPr lang="en-US" dirty="0"/>
                        <a:t>Definition</a:t>
                      </a:r>
                      <a:endParaRPr lang="en-NZ" dirty="0"/>
                    </a:p>
                  </a:txBody>
                  <a:tcPr/>
                </a:tc>
                <a:extLst>
                  <a:ext uri="{0D108BD9-81ED-4DB2-BD59-A6C34878D82A}">
                    <a16:rowId xmlns:a16="http://schemas.microsoft.com/office/drawing/2014/main" val="2252493692"/>
                  </a:ext>
                </a:extLst>
              </a:tr>
              <a:tr h="623619">
                <a:tc>
                  <a:txBody>
                    <a:bodyPr/>
                    <a:lstStyle/>
                    <a:p>
                      <a:pPr algn="l" fontAlgn="t"/>
                      <a:r>
                        <a:rPr lang="en-US" sz="2000" b="0" dirty="0">
                          <a:solidFill>
                            <a:schemeClr val="bg2">
                              <a:lumMod val="10000"/>
                            </a:schemeClr>
                          </a:solidFill>
                          <a:effectLst/>
                          <a:latin typeface="Arial" panose="020B0604020202020204" pitchFamily="34" charset="0"/>
                          <a:cs typeface="Arial" panose="020B0604020202020204" pitchFamily="34" charset="0"/>
                        </a:rPr>
                        <a:t>Lookup file</a:t>
                      </a:r>
                    </a:p>
                  </a:txBody>
                  <a:tcPr marL="43543" marR="43543" marT="43543" marB="43543"/>
                </a:tc>
                <a:tc>
                  <a:txBody>
                    <a:bodyPr/>
                    <a:lstStyle/>
                    <a:p>
                      <a:pPr algn="l" fontAlgn="t"/>
                      <a:r>
                        <a:rPr lang="en-US" sz="2000" b="0" dirty="0">
                          <a:solidFill>
                            <a:schemeClr val="bg2">
                              <a:lumMod val="10000"/>
                            </a:schemeClr>
                          </a:solidFill>
                          <a:effectLst/>
                          <a:latin typeface="Arial" panose="020B0604020202020204" pitchFamily="34" charset="0"/>
                          <a:cs typeface="Arial" panose="020B0604020202020204" pitchFamily="34" charset="0"/>
                        </a:rPr>
                        <a:t>A delimited file that contains configurations for a controller and that responds to specific information being entered or scanned into the user interface of the Cradle Programmer.</a:t>
                      </a:r>
                    </a:p>
                  </a:txBody>
                  <a:tcPr marL="43543" marR="43543" marT="43543" marB="43543"/>
                </a:tc>
                <a:extLst>
                  <a:ext uri="{0D108BD9-81ED-4DB2-BD59-A6C34878D82A}">
                    <a16:rowId xmlns:a16="http://schemas.microsoft.com/office/drawing/2014/main" val="3010988139"/>
                  </a:ext>
                </a:extLst>
              </a:tr>
              <a:tr h="623619">
                <a:tc>
                  <a:txBody>
                    <a:bodyPr/>
                    <a:lstStyle/>
                    <a:p>
                      <a:pPr algn="l" fontAlgn="t"/>
                      <a:r>
                        <a:rPr lang="en-US" sz="2000" b="0" dirty="0">
                          <a:solidFill>
                            <a:schemeClr val="bg2">
                              <a:lumMod val="10000"/>
                            </a:schemeClr>
                          </a:solidFill>
                          <a:effectLst/>
                          <a:latin typeface="Arial" panose="020B0604020202020204" pitchFamily="34" charset="0"/>
                          <a:cs typeface="Arial" panose="020B0604020202020204" pitchFamily="34" charset="0"/>
                        </a:rPr>
                        <a:t>Manufacturer</a:t>
                      </a:r>
                    </a:p>
                  </a:txBody>
                  <a:tcPr marL="43543" marR="43543" marT="43543" marB="43543"/>
                </a:tc>
                <a:tc>
                  <a:txBody>
                    <a:bodyPr/>
                    <a:lstStyle/>
                    <a:p>
                      <a:pPr algn="l" fontAlgn="t"/>
                      <a:r>
                        <a:rPr lang="en-US" sz="2000" b="0" dirty="0">
                          <a:solidFill>
                            <a:schemeClr val="bg2">
                              <a:lumMod val="10000"/>
                            </a:schemeClr>
                          </a:solidFill>
                          <a:effectLst/>
                          <a:latin typeface="Arial" panose="020B0604020202020204" pitchFamily="34" charset="0"/>
                          <a:cs typeface="Arial" panose="020B0604020202020204" pitchFamily="34" charset="0"/>
                        </a:rPr>
                        <a:t>The company responsible for manufacturing or assembling the equipment in which AoFrio components are installed. Also called “OEM” or “original equipment manufacturer” or “supplier”.</a:t>
                      </a:r>
                    </a:p>
                  </a:txBody>
                  <a:tcPr marL="43543" marR="43543" marT="43543" marB="43543"/>
                </a:tc>
                <a:extLst>
                  <a:ext uri="{0D108BD9-81ED-4DB2-BD59-A6C34878D82A}">
                    <a16:rowId xmlns:a16="http://schemas.microsoft.com/office/drawing/2014/main" val="3341260224"/>
                  </a:ext>
                </a:extLst>
              </a:tr>
              <a:tr h="623619">
                <a:tc>
                  <a:txBody>
                    <a:bodyPr/>
                    <a:lstStyle/>
                    <a:p>
                      <a:pPr algn="l" fontAlgn="t"/>
                      <a:r>
                        <a:rPr lang="en-US" sz="2000" b="0" dirty="0">
                          <a:solidFill>
                            <a:schemeClr val="bg2">
                              <a:lumMod val="10000"/>
                            </a:schemeClr>
                          </a:solidFill>
                          <a:effectLst/>
                          <a:latin typeface="Arial" panose="020B0604020202020204" pitchFamily="34" charset="0"/>
                          <a:cs typeface="Arial" panose="020B0604020202020204" pitchFamily="34" charset="0"/>
                        </a:rPr>
                        <a:t>Operator</a:t>
                      </a:r>
                    </a:p>
                  </a:txBody>
                  <a:tcPr marL="43543" marR="43543" marT="43543" marB="43543"/>
                </a:tc>
                <a:tc>
                  <a:txBody>
                    <a:bodyPr/>
                    <a:lstStyle/>
                    <a:p>
                      <a:pPr algn="l" fontAlgn="t"/>
                      <a:r>
                        <a:rPr lang="en-US" sz="2000" b="0" dirty="0">
                          <a:solidFill>
                            <a:schemeClr val="bg2">
                              <a:lumMod val="10000"/>
                            </a:schemeClr>
                          </a:solidFill>
                          <a:effectLst/>
                          <a:latin typeface="Arial" panose="020B0604020202020204" pitchFamily="34" charset="0"/>
                          <a:cs typeface="Arial" panose="020B0604020202020204" pitchFamily="34" charset="0"/>
                        </a:rPr>
                        <a:t>The staff working on equipment production lines, whether manufacturing or final assembly.</a:t>
                      </a:r>
                    </a:p>
                  </a:txBody>
                  <a:tcPr marL="43543" marR="43543" marT="43543" marB="43543"/>
                </a:tc>
                <a:extLst>
                  <a:ext uri="{0D108BD9-81ED-4DB2-BD59-A6C34878D82A}">
                    <a16:rowId xmlns:a16="http://schemas.microsoft.com/office/drawing/2014/main" val="1223383025"/>
                  </a:ext>
                </a:extLst>
              </a:tr>
              <a:tr h="623619">
                <a:tc>
                  <a:txBody>
                    <a:bodyPr/>
                    <a:lstStyle/>
                    <a:p>
                      <a:pPr algn="l" fontAlgn="t"/>
                      <a:r>
                        <a:rPr lang="en-US" sz="2000" b="0" dirty="0">
                          <a:solidFill>
                            <a:schemeClr val="bg2">
                              <a:lumMod val="10000"/>
                            </a:schemeClr>
                          </a:solidFill>
                          <a:effectLst/>
                          <a:latin typeface="Arial" panose="020B0604020202020204" pitchFamily="34" charset="0"/>
                          <a:cs typeface="Arial" panose="020B0604020202020204" pitchFamily="34" charset="0"/>
                        </a:rPr>
                        <a:t>Owner</a:t>
                      </a:r>
                    </a:p>
                  </a:txBody>
                  <a:tcPr marL="43543" marR="43543" marT="43543" marB="43543"/>
                </a:tc>
                <a:tc>
                  <a:txBody>
                    <a:bodyPr/>
                    <a:lstStyle/>
                    <a:p>
                      <a:pPr algn="l" fontAlgn="t"/>
                      <a:r>
                        <a:rPr lang="en-US" sz="2000" b="0">
                          <a:solidFill>
                            <a:schemeClr val="bg2">
                              <a:lumMod val="10000"/>
                            </a:schemeClr>
                          </a:solidFill>
                          <a:effectLst/>
                          <a:latin typeface="Arial" panose="020B0604020202020204" pitchFamily="34" charset="0"/>
                          <a:cs typeface="Arial" panose="020B0604020202020204" pitchFamily="34" charset="0"/>
                        </a:rPr>
                        <a:t>The company who purchases and manages the equipment for its entire lifecycle, frequently called “bottler”.</a:t>
                      </a:r>
                    </a:p>
                  </a:txBody>
                  <a:tcPr marL="43543" marR="43543" marT="43543" marB="43543"/>
                </a:tc>
                <a:extLst>
                  <a:ext uri="{0D108BD9-81ED-4DB2-BD59-A6C34878D82A}">
                    <a16:rowId xmlns:a16="http://schemas.microsoft.com/office/drawing/2014/main" val="728971800"/>
                  </a:ext>
                </a:extLst>
              </a:tr>
              <a:tr h="623619">
                <a:tc>
                  <a:txBody>
                    <a:bodyPr/>
                    <a:lstStyle/>
                    <a:p>
                      <a:pPr algn="l" fontAlgn="t"/>
                      <a:r>
                        <a:rPr lang="en-US" sz="2000" b="0" dirty="0">
                          <a:solidFill>
                            <a:schemeClr val="bg2">
                              <a:lumMod val="10000"/>
                            </a:schemeClr>
                          </a:solidFill>
                          <a:effectLst/>
                          <a:latin typeface="Arial" panose="020B0604020202020204" pitchFamily="34" charset="0"/>
                          <a:cs typeface="Arial" panose="020B0604020202020204" pitchFamily="34" charset="0"/>
                        </a:rPr>
                        <a:t>Parameter file</a:t>
                      </a:r>
                    </a:p>
                  </a:txBody>
                  <a:tcPr marL="43543" marR="43543" marT="43543" marB="43543"/>
                </a:tc>
                <a:tc>
                  <a:txBody>
                    <a:bodyPr/>
                    <a:lstStyle/>
                    <a:p>
                      <a:pPr algn="l" fontAlgn="t"/>
                      <a:r>
                        <a:rPr lang="en-US" sz="2000" b="0" dirty="0">
                          <a:solidFill>
                            <a:schemeClr val="bg2">
                              <a:lumMod val="10000"/>
                            </a:schemeClr>
                          </a:solidFill>
                          <a:effectLst/>
                          <a:latin typeface="Arial" panose="020B0604020202020204" pitchFamily="34" charset="0"/>
                          <a:cs typeface="Arial" panose="020B0604020202020204" pitchFamily="34" charset="0"/>
                        </a:rPr>
                        <a:t>A file that contains a list of initialization information and a value for each parameter that controls the equipment.</a:t>
                      </a:r>
                    </a:p>
                  </a:txBody>
                  <a:tcPr marL="43543" marR="43543" marT="43543" marB="43543"/>
                </a:tc>
                <a:extLst>
                  <a:ext uri="{0D108BD9-81ED-4DB2-BD59-A6C34878D82A}">
                    <a16:rowId xmlns:a16="http://schemas.microsoft.com/office/drawing/2014/main" val="896849537"/>
                  </a:ext>
                </a:extLst>
              </a:tr>
              <a:tr h="623619">
                <a:tc>
                  <a:txBody>
                    <a:bodyPr/>
                    <a:lstStyle/>
                    <a:p>
                      <a:pPr algn="l" fontAlgn="t"/>
                      <a:r>
                        <a:rPr lang="en-US" sz="2000" b="0" dirty="0">
                          <a:solidFill>
                            <a:schemeClr val="bg2">
                              <a:lumMod val="10000"/>
                            </a:schemeClr>
                          </a:solidFill>
                          <a:effectLst/>
                          <a:latin typeface="Arial" panose="020B0604020202020204" pitchFamily="34" charset="0"/>
                          <a:cs typeface="Arial" panose="020B0604020202020204" pitchFamily="34" charset="0"/>
                        </a:rPr>
                        <a:t>Programming screen</a:t>
                      </a:r>
                    </a:p>
                  </a:txBody>
                  <a:tcPr marL="43543" marR="43543" marT="43543" marB="43543"/>
                </a:tc>
                <a:tc>
                  <a:txBody>
                    <a:bodyPr/>
                    <a:lstStyle/>
                    <a:p>
                      <a:pPr algn="l" fontAlgn="t"/>
                      <a:r>
                        <a:rPr lang="en-US" sz="2000" b="0">
                          <a:solidFill>
                            <a:schemeClr val="bg2">
                              <a:lumMod val="10000"/>
                            </a:schemeClr>
                          </a:solidFill>
                          <a:effectLst/>
                          <a:latin typeface="Arial" panose="020B0604020202020204" pitchFamily="34" charset="0"/>
                          <a:cs typeface="Arial" panose="020B0604020202020204" pitchFamily="34" charset="0"/>
                        </a:rPr>
                        <a:t>A screen that provides user with information about the programming process of a specific controller.</a:t>
                      </a:r>
                    </a:p>
                  </a:txBody>
                  <a:tcPr marL="43543" marR="43543" marT="43543" marB="43543"/>
                </a:tc>
                <a:extLst>
                  <a:ext uri="{0D108BD9-81ED-4DB2-BD59-A6C34878D82A}">
                    <a16:rowId xmlns:a16="http://schemas.microsoft.com/office/drawing/2014/main" val="2394450256"/>
                  </a:ext>
                </a:extLst>
              </a:tr>
              <a:tr h="623619">
                <a:tc>
                  <a:txBody>
                    <a:bodyPr/>
                    <a:lstStyle/>
                    <a:p>
                      <a:pPr algn="l" fontAlgn="t"/>
                      <a:r>
                        <a:rPr lang="en-US" sz="2000" b="0" dirty="0">
                          <a:solidFill>
                            <a:schemeClr val="bg2">
                              <a:lumMod val="10000"/>
                            </a:schemeClr>
                          </a:solidFill>
                          <a:effectLst/>
                          <a:latin typeface="Arial" panose="020B0604020202020204" pitchFamily="34" charset="0"/>
                          <a:cs typeface="Arial" panose="020B0604020202020204" pitchFamily="34" charset="0"/>
                        </a:rPr>
                        <a:t>Server</a:t>
                      </a:r>
                    </a:p>
                  </a:txBody>
                  <a:tcPr marL="43543" marR="43543" marT="43543" marB="43543"/>
                </a:tc>
                <a:tc>
                  <a:txBody>
                    <a:bodyPr/>
                    <a:lstStyle/>
                    <a:p>
                      <a:pPr algn="l" fontAlgn="t"/>
                      <a:r>
                        <a:rPr lang="en-US" sz="2000" b="0" dirty="0">
                          <a:solidFill>
                            <a:schemeClr val="bg2">
                              <a:lumMod val="10000"/>
                            </a:schemeClr>
                          </a:solidFill>
                          <a:effectLst/>
                          <a:latin typeface="Arial" panose="020B0604020202020204" pitchFamily="34" charset="0"/>
                          <a:cs typeface="Arial" panose="020B0604020202020204" pitchFamily="34" charset="0"/>
                        </a:rPr>
                        <a:t>The AoFrio Cloud, where information is centrally stored online to be accessible to all authorized users of a specific database.</a:t>
                      </a:r>
                    </a:p>
                  </a:txBody>
                  <a:tcPr marL="43543" marR="43543" marT="43543" marB="43543"/>
                </a:tc>
                <a:extLst>
                  <a:ext uri="{0D108BD9-81ED-4DB2-BD59-A6C34878D82A}">
                    <a16:rowId xmlns:a16="http://schemas.microsoft.com/office/drawing/2014/main" val="2456959159"/>
                  </a:ext>
                </a:extLst>
              </a:tr>
              <a:tr h="623619">
                <a:tc>
                  <a:txBody>
                    <a:bodyPr/>
                    <a:lstStyle/>
                    <a:p>
                      <a:pPr algn="l" fontAlgn="t"/>
                      <a:r>
                        <a:rPr lang="en-US" sz="2000" b="0" dirty="0">
                          <a:solidFill>
                            <a:schemeClr val="bg2">
                              <a:lumMod val="10000"/>
                            </a:schemeClr>
                          </a:solidFill>
                          <a:effectLst/>
                          <a:latin typeface="Arial" panose="020B0604020202020204" pitchFamily="34" charset="0"/>
                          <a:cs typeface="Arial" panose="020B0604020202020204" pitchFamily="34" charset="0"/>
                        </a:rPr>
                        <a:t>Supervisor</a:t>
                      </a:r>
                    </a:p>
                  </a:txBody>
                  <a:tcPr marL="43543" marR="43543" marT="43543" marB="43543"/>
                </a:tc>
                <a:tc>
                  <a:txBody>
                    <a:bodyPr/>
                    <a:lstStyle/>
                    <a:p>
                      <a:pPr algn="l" fontAlgn="t"/>
                      <a:r>
                        <a:rPr lang="en-US" sz="2000" b="0">
                          <a:solidFill>
                            <a:schemeClr val="bg2">
                              <a:lumMod val="10000"/>
                            </a:schemeClr>
                          </a:solidFill>
                          <a:effectLst/>
                          <a:latin typeface="Arial" panose="020B0604020202020204" pitchFamily="34" charset="0"/>
                          <a:cs typeface="Arial" panose="020B0604020202020204" pitchFamily="34" charset="0"/>
                        </a:rPr>
                        <a:t>The person responsible for supervision of the manufacturing and assembly activities.</a:t>
                      </a:r>
                    </a:p>
                  </a:txBody>
                  <a:tcPr marL="43543" marR="43543" marT="43543" marB="43543"/>
                </a:tc>
                <a:extLst>
                  <a:ext uri="{0D108BD9-81ED-4DB2-BD59-A6C34878D82A}">
                    <a16:rowId xmlns:a16="http://schemas.microsoft.com/office/drawing/2014/main" val="3814468300"/>
                  </a:ext>
                </a:extLst>
              </a:tr>
              <a:tr h="623619">
                <a:tc>
                  <a:txBody>
                    <a:bodyPr/>
                    <a:lstStyle/>
                    <a:p>
                      <a:pPr algn="l" fontAlgn="t"/>
                      <a:r>
                        <a:rPr lang="en-US" sz="2000" b="0" dirty="0">
                          <a:solidFill>
                            <a:schemeClr val="bg2">
                              <a:lumMod val="10000"/>
                            </a:schemeClr>
                          </a:solidFill>
                          <a:effectLst/>
                          <a:latin typeface="Arial" panose="020B0604020202020204" pitchFamily="34" charset="0"/>
                          <a:cs typeface="Arial" panose="020B0604020202020204" pitchFamily="34" charset="0"/>
                        </a:rPr>
                        <a:t>Update cooler screen</a:t>
                      </a:r>
                    </a:p>
                  </a:txBody>
                  <a:tcPr marL="43543" marR="43543" marT="43543" marB="43543"/>
                </a:tc>
                <a:tc>
                  <a:txBody>
                    <a:bodyPr/>
                    <a:lstStyle/>
                    <a:p>
                      <a:pPr algn="l" fontAlgn="t"/>
                      <a:r>
                        <a:rPr lang="en-US" sz="2000" b="0">
                          <a:solidFill>
                            <a:schemeClr val="bg2">
                              <a:lumMod val="10000"/>
                            </a:schemeClr>
                          </a:solidFill>
                          <a:effectLst/>
                          <a:latin typeface="Arial" panose="020B0604020202020204" pitchFamily="34" charset="0"/>
                          <a:cs typeface="Arial" panose="020B0604020202020204" pitchFamily="34" charset="0"/>
                        </a:rPr>
                        <a:t>A screen that gives the opportunity for additional information to be inputted once the controller has been programmed.</a:t>
                      </a:r>
                    </a:p>
                  </a:txBody>
                  <a:tcPr marL="43543" marR="43543" marT="43543" marB="43543"/>
                </a:tc>
                <a:extLst>
                  <a:ext uri="{0D108BD9-81ED-4DB2-BD59-A6C34878D82A}">
                    <a16:rowId xmlns:a16="http://schemas.microsoft.com/office/drawing/2014/main" val="1794192615"/>
                  </a:ext>
                </a:extLst>
              </a:tr>
              <a:tr h="623619">
                <a:tc>
                  <a:txBody>
                    <a:bodyPr/>
                    <a:lstStyle/>
                    <a:p>
                      <a:pPr algn="l" fontAlgn="t"/>
                      <a:r>
                        <a:rPr lang="en-US" sz="2000" b="0" dirty="0">
                          <a:solidFill>
                            <a:schemeClr val="bg2">
                              <a:lumMod val="10000"/>
                            </a:schemeClr>
                          </a:solidFill>
                          <a:effectLst/>
                          <a:latin typeface="Arial" panose="020B0604020202020204" pitchFamily="34" charset="0"/>
                          <a:cs typeface="Arial" panose="020B0604020202020204" pitchFamily="34" charset="0"/>
                        </a:rPr>
                        <a:t>User Manager</a:t>
                      </a:r>
                    </a:p>
                  </a:txBody>
                  <a:tcPr marL="43543" marR="43543" marT="43543" marB="43543"/>
                </a:tc>
                <a:tc>
                  <a:txBody>
                    <a:bodyPr/>
                    <a:lstStyle/>
                    <a:p>
                      <a:pPr algn="l" fontAlgn="t"/>
                      <a:r>
                        <a:rPr lang="en-US" sz="2000" b="0" dirty="0">
                          <a:solidFill>
                            <a:schemeClr val="bg2">
                              <a:lumMod val="10000"/>
                            </a:schemeClr>
                          </a:solidFill>
                          <a:effectLst/>
                          <a:latin typeface="Arial" panose="020B0604020202020204" pitchFamily="34" charset="0"/>
                          <a:cs typeface="Arial" panose="020B0604020202020204" pitchFamily="34" charset="0"/>
                        </a:rPr>
                        <a:t>A separate digital tool in the AoFrio IoT ecosystem that is used by customers to control and manage access to their database and other tools in the system.</a:t>
                      </a:r>
                    </a:p>
                  </a:txBody>
                  <a:tcPr marL="43543" marR="43543" marT="43543" marB="43543"/>
                </a:tc>
                <a:extLst>
                  <a:ext uri="{0D108BD9-81ED-4DB2-BD59-A6C34878D82A}">
                    <a16:rowId xmlns:a16="http://schemas.microsoft.com/office/drawing/2014/main" val="2434966068"/>
                  </a:ext>
                </a:extLst>
              </a:tr>
            </a:tbl>
          </a:graphicData>
        </a:graphic>
      </p:graphicFrame>
    </p:spTree>
    <p:extLst>
      <p:ext uri="{BB962C8B-B14F-4D97-AF65-F5344CB8AC3E}">
        <p14:creationId xmlns:p14="http://schemas.microsoft.com/office/powerpoint/2010/main" val="209641132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85EAB-359D-6BF1-7BEA-A8B1956513F4}"/>
              </a:ext>
            </a:extLst>
          </p:cNvPr>
          <p:cNvSpPr>
            <a:spLocks noGrp="1"/>
          </p:cNvSpPr>
          <p:nvPr>
            <p:ph type="title"/>
          </p:nvPr>
        </p:nvSpPr>
        <p:spPr/>
        <p:txBody>
          <a:bodyPr/>
          <a:lstStyle/>
          <a:p>
            <a:r>
              <a:rPr lang="en-US"/>
              <a:t>Thank you!</a:t>
            </a:r>
          </a:p>
        </p:txBody>
      </p:sp>
    </p:spTree>
    <p:extLst>
      <p:ext uri="{BB962C8B-B14F-4D97-AF65-F5344CB8AC3E}">
        <p14:creationId xmlns:p14="http://schemas.microsoft.com/office/powerpoint/2010/main" val="1942348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Diagonal Corners Rounded 7">
            <a:extLst>
              <a:ext uri="{FF2B5EF4-FFF2-40B4-BE49-F238E27FC236}">
                <a16:creationId xmlns:a16="http://schemas.microsoft.com/office/drawing/2014/main" id="{DD59B120-D2D0-46EF-69F8-A635D1F845B0}"/>
              </a:ext>
            </a:extLst>
          </p:cNvPr>
          <p:cNvSpPr/>
          <p:nvPr/>
        </p:nvSpPr>
        <p:spPr>
          <a:xfrm>
            <a:off x="960120" y="7391133"/>
            <a:ext cx="13133567" cy="591187"/>
          </a:xfrm>
          <a:prstGeom prst="round2DiagRect">
            <a:avLst/>
          </a:prstGeom>
          <a:solidFill>
            <a:srgbClr val="E89A6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object 5">
            <a:extLst>
              <a:ext uri="{FF2B5EF4-FFF2-40B4-BE49-F238E27FC236}">
                <a16:creationId xmlns:a16="http://schemas.microsoft.com/office/drawing/2014/main" id="{BAE6D852-3AB4-E702-D4FB-84BCC3ED82FF}"/>
              </a:ext>
            </a:extLst>
          </p:cNvPr>
          <p:cNvSpPr txBox="1">
            <a:spLocks/>
          </p:cNvSpPr>
          <p:nvPr/>
        </p:nvSpPr>
        <p:spPr>
          <a:xfrm>
            <a:off x="1029691" y="815483"/>
            <a:ext cx="13832048" cy="591187"/>
          </a:xfrm>
          <a:prstGeom prst="rect">
            <a:avLst/>
          </a:prstGeom>
        </p:spPr>
        <p:txBody>
          <a:bodyPr vert="horz" wrap="square" lIns="0" tIns="13970" rIns="0" bIns="0" rtlCol="0" anchor="t">
            <a:spAutoFit/>
          </a:bodyPr>
          <a:lstStyle>
            <a:lvl1pPr>
              <a:defRPr sz="3750" b="0" i="0">
                <a:solidFill>
                  <a:schemeClr val="bg1"/>
                </a:solidFill>
                <a:latin typeface="Arial"/>
                <a:ea typeface="+mj-ea"/>
                <a:cs typeface="Arial"/>
              </a:defRPr>
            </a:lvl1pPr>
          </a:lstStyle>
          <a:p>
            <a:pPr marL="12700">
              <a:spcBef>
                <a:spcPts val="110"/>
              </a:spcBef>
            </a:pPr>
            <a:r>
              <a:rPr lang="en-US" b="1" dirty="0">
                <a:solidFill>
                  <a:schemeClr val="tx1"/>
                </a:solidFill>
              </a:rPr>
              <a:t>Pre-requisites – 1 of 2</a:t>
            </a:r>
          </a:p>
        </p:txBody>
      </p:sp>
      <p:sp>
        <p:nvSpPr>
          <p:cNvPr id="3" name="TextBox 1">
            <a:extLst>
              <a:ext uri="{FF2B5EF4-FFF2-40B4-BE49-F238E27FC236}">
                <a16:creationId xmlns:a16="http://schemas.microsoft.com/office/drawing/2014/main" id="{E5654EA3-945E-2859-89B2-5ABD49788229}"/>
              </a:ext>
            </a:extLst>
          </p:cNvPr>
          <p:cNvSpPr txBox="1"/>
          <p:nvPr/>
        </p:nvSpPr>
        <p:spPr>
          <a:xfrm>
            <a:off x="960120" y="1848678"/>
            <a:ext cx="14763584" cy="501675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NZ" sz="2000" dirty="0">
                <a:solidFill>
                  <a:schemeClr val="bg2">
                    <a:lumMod val="10000"/>
                  </a:schemeClr>
                </a:solidFill>
                <a:latin typeface="Arial" panose="020B0604020202020204" pitchFamily="34" charset="0"/>
                <a:cs typeface="Arial" panose="020B0604020202020204" pitchFamily="34" charset="0"/>
              </a:rPr>
              <a:t>To have your Cradle Programmer run successfully, the following components are required.</a:t>
            </a:r>
          </a:p>
          <a:p>
            <a:endParaRPr lang="en-NZ" sz="2000" dirty="0">
              <a:solidFill>
                <a:schemeClr val="bg2">
                  <a:lumMod val="50000"/>
                </a:schemeClr>
              </a:solidFill>
              <a:latin typeface="Arial" panose="020B0604020202020204" pitchFamily="34" charset="0"/>
              <a:cs typeface="Arial" panose="020B0604020202020204" pitchFamily="34" charset="0"/>
            </a:endParaRPr>
          </a:p>
          <a:p>
            <a:r>
              <a:rPr lang="en-NZ" sz="2000" b="1" dirty="0">
                <a:solidFill>
                  <a:srgbClr val="3F6EFF"/>
                </a:solidFill>
                <a:latin typeface="Arial" panose="020B0604020202020204" pitchFamily="34" charset="0"/>
                <a:cs typeface="Arial" panose="020B0604020202020204" pitchFamily="34" charset="0"/>
              </a:rPr>
              <a:t>Hardware</a:t>
            </a:r>
          </a:p>
          <a:p>
            <a:endParaRPr lang="en-NZ" sz="2000" dirty="0">
              <a:solidFill>
                <a:schemeClr val="bg2">
                  <a:lumMod val="50000"/>
                </a:schemeClr>
              </a:solidFill>
              <a:latin typeface="Arial" panose="020B0604020202020204" pitchFamily="34" charset="0"/>
              <a:cs typeface="Arial" panose="020B0604020202020204" pitchFamily="34" charset="0"/>
            </a:endParaRPr>
          </a:p>
          <a:p>
            <a:pPr marL="228600" indent="-228600">
              <a:buFont typeface="+mj-lt"/>
              <a:buAutoNum type="arabicPeriod"/>
            </a:pPr>
            <a:r>
              <a:rPr lang="en-NZ" sz="2000" dirty="0">
                <a:solidFill>
                  <a:schemeClr val="bg2">
                    <a:lumMod val="10000"/>
                  </a:schemeClr>
                </a:solidFill>
                <a:latin typeface="Arial" panose="020B0604020202020204" pitchFamily="34" charset="0"/>
                <a:cs typeface="Arial" panose="020B0604020202020204" pitchFamily="34" charset="0"/>
              </a:rPr>
              <a:t>Ensure you have been supplied with a physical Docking Cradle. If one is required, please contact your AoFrio representative.</a:t>
            </a:r>
            <a:br>
              <a:rPr lang="en-NZ" sz="2000" dirty="0">
                <a:solidFill>
                  <a:schemeClr val="bg2">
                    <a:lumMod val="10000"/>
                  </a:schemeClr>
                </a:solidFill>
                <a:latin typeface="Arial" panose="020B0604020202020204" pitchFamily="34" charset="0"/>
                <a:cs typeface="Arial" panose="020B0604020202020204" pitchFamily="34" charset="0"/>
              </a:rPr>
            </a:br>
            <a:endParaRPr lang="en-NZ" sz="2000" dirty="0">
              <a:solidFill>
                <a:schemeClr val="bg2">
                  <a:lumMod val="10000"/>
                </a:schemeClr>
              </a:solidFill>
              <a:latin typeface="Arial" panose="020B0604020202020204" pitchFamily="34" charset="0"/>
              <a:cs typeface="Arial" panose="020B0604020202020204" pitchFamily="34" charset="0"/>
            </a:endParaRPr>
          </a:p>
          <a:p>
            <a:pPr marL="228600" indent="-228600">
              <a:buFont typeface="+mj-lt"/>
              <a:buAutoNum type="arabicPeriod"/>
            </a:pPr>
            <a:r>
              <a:rPr lang="en-NZ" sz="2000" dirty="0">
                <a:solidFill>
                  <a:schemeClr val="bg2">
                    <a:lumMod val="10000"/>
                  </a:schemeClr>
                </a:solidFill>
                <a:latin typeface="Arial" panose="020B0604020202020204" pitchFamily="34" charset="0"/>
                <a:cs typeface="Arial" panose="020B0604020202020204" pitchFamily="34" charset="0"/>
              </a:rPr>
              <a:t>Barcode scanner, if required by your production process. A barcode scanner can be used to do the following:</a:t>
            </a:r>
            <a:br>
              <a:rPr lang="en-NZ" sz="2000" dirty="0">
                <a:solidFill>
                  <a:schemeClr val="bg2">
                    <a:lumMod val="10000"/>
                  </a:schemeClr>
                </a:solidFill>
                <a:latin typeface="Arial" panose="020B0604020202020204" pitchFamily="34" charset="0"/>
                <a:cs typeface="Arial" panose="020B0604020202020204" pitchFamily="34" charset="0"/>
              </a:rPr>
            </a:br>
            <a:endParaRPr lang="en-NZ" sz="2000" dirty="0">
              <a:solidFill>
                <a:schemeClr val="bg2">
                  <a:lumMod val="10000"/>
                </a:schemeClr>
              </a:solidFill>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NZ" sz="2000" dirty="0">
                <a:solidFill>
                  <a:schemeClr val="bg2">
                    <a:lumMod val="10000"/>
                  </a:schemeClr>
                </a:solidFill>
                <a:latin typeface="Arial" panose="020B0604020202020204" pitchFamily="34" charset="0"/>
                <a:cs typeface="Arial" panose="020B0604020202020204" pitchFamily="34" charset="0"/>
              </a:rPr>
              <a:t>change the configuration file on the programming page of the Cradle Programmer;</a:t>
            </a:r>
          </a:p>
          <a:p>
            <a:pPr marL="628650" lvl="1" indent="-171450">
              <a:buFont typeface="Arial" panose="020B0604020202020204" pitchFamily="34" charset="0"/>
              <a:buChar char="•"/>
            </a:pPr>
            <a:r>
              <a:rPr lang="en-NZ" sz="2000" dirty="0">
                <a:solidFill>
                  <a:schemeClr val="bg2">
                    <a:lumMod val="10000"/>
                  </a:schemeClr>
                </a:solidFill>
                <a:latin typeface="Arial" panose="020B0604020202020204" pitchFamily="34" charset="0"/>
                <a:cs typeface="Arial" panose="020B0604020202020204" pitchFamily="34" charset="0"/>
              </a:rPr>
              <a:t>scan the asset details, being any of the following:</a:t>
            </a:r>
            <a:br>
              <a:rPr lang="en-NZ" sz="2000" dirty="0">
                <a:solidFill>
                  <a:schemeClr val="bg2">
                    <a:lumMod val="10000"/>
                  </a:schemeClr>
                </a:solidFill>
                <a:latin typeface="Arial" panose="020B0604020202020204" pitchFamily="34" charset="0"/>
                <a:cs typeface="Arial" panose="020B0604020202020204" pitchFamily="34" charset="0"/>
              </a:rPr>
            </a:br>
            <a:endParaRPr lang="en-NZ" sz="2000" dirty="0">
              <a:solidFill>
                <a:schemeClr val="bg2">
                  <a:lumMod val="10000"/>
                </a:schemeClr>
              </a:solidFill>
              <a:latin typeface="Arial" panose="020B0604020202020204" pitchFamily="34" charset="0"/>
              <a:cs typeface="Arial" panose="020B0604020202020204" pitchFamily="34" charset="0"/>
            </a:endParaRPr>
          </a:p>
          <a:p>
            <a:pPr marL="1085850" lvl="2" indent="-171450">
              <a:buFont typeface="Courier New" panose="02070309020205020404" pitchFamily="49" charset="0"/>
              <a:buChar char="o"/>
            </a:pPr>
            <a:r>
              <a:rPr lang="en-NZ" sz="2000" dirty="0">
                <a:solidFill>
                  <a:schemeClr val="bg2">
                    <a:lumMod val="10000"/>
                  </a:schemeClr>
                </a:solidFill>
                <a:latin typeface="Arial" panose="020B0604020202020204" pitchFamily="34" charset="0"/>
                <a:cs typeface="Arial" panose="020B0604020202020204" pitchFamily="34" charset="0"/>
              </a:rPr>
              <a:t>equipment serial number;</a:t>
            </a:r>
          </a:p>
          <a:p>
            <a:pPr marL="1085850" lvl="2" indent="-171450">
              <a:buFont typeface="Courier New" panose="02070309020205020404" pitchFamily="49" charset="0"/>
              <a:buChar char="o"/>
            </a:pPr>
            <a:r>
              <a:rPr lang="en-NZ" sz="2000" dirty="0">
                <a:solidFill>
                  <a:schemeClr val="bg2">
                    <a:lumMod val="10000"/>
                  </a:schemeClr>
                </a:solidFill>
                <a:latin typeface="Arial" panose="020B0604020202020204" pitchFamily="34" charset="0"/>
                <a:cs typeface="Arial" panose="020B0604020202020204" pitchFamily="34" charset="0"/>
              </a:rPr>
              <a:t>asset number;</a:t>
            </a:r>
          </a:p>
          <a:p>
            <a:pPr marL="1085850" lvl="2" indent="-171450">
              <a:buFont typeface="Courier New" panose="02070309020205020404" pitchFamily="49" charset="0"/>
              <a:buChar char="o"/>
            </a:pPr>
            <a:r>
              <a:rPr lang="en-NZ" sz="2000" dirty="0">
                <a:solidFill>
                  <a:schemeClr val="bg2">
                    <a:lumMod val="10000"/>
                  </a:schemeClr>
                </a:solidFill>
                <a:latin typeface="Arial" panose="020B0604020202020204" pitchFamily="34" charset="0"/>
                <a:cs typeface="Arial" panose="020B0604020202020204" pitchFamily="34" charset="0"/>
              </a:rPr>
              <a:t>compressor serial number.</a:t>
            </a:r>
            <a:br>
              <a:rPr lang="en-NZ" sz="2000" dirty="0">
                <a:solidFill>
                  <a:schemeClr val="bg2">
                    <a:lumMod val="10000"/>
                  </a:schemeClr>
                </a:solidFill>
                <a:latin typeface="Arial" panose="020B0604020202020204" pitchFamily="34" charset="0"/>
                <a:cs typeface="Arial" panose="020B0604020202020204" pitchFamily="34" charset="0"/>
              </a:rPr>
            </a:br>
            <a:endParaRPr lang="en-NZ" sz="2000" dirty="0">
              <a:solidFill>
                <a:schemeClr val="bg2">
                  <a:lumMod val="10000"/>
                </a:schemeClr>
              </a:solidFill>
              <a:latin typeface="Arial" panose="020B0604020202020204" pitchFamily="34" charset="0"/>
              <a:cs typeface="Arial" panose="020B0604020202020204" pitchFamily="34" charset="0"/>
            </a:endParaRPr>
          </a:p>
          <a:p>
            <a:pPr marL="228600" indent="-228600">
              <a:buFont typeface="+mj-lt"/>
              <a:buAutoNum type="arabicPeriod" startAt="3"/>
            </a:pPr>
            <a:r>
              <a:rPr lang="en-NZ" sz="2000" dirty="0">
                <a:solidFill>
                  <a:schemeClr val="bg2">
                    <a:lumMod val="10000"/>
                  </a:schemeClr>
                </a:solidFill>
                <a:latin typeface="Arial" panose="020B0604020202020204" pitchFamily="34" charset="0"/>
                <a:cs typeface="Arial" panose="020B0604020202020204" pitchFamily="34" charset="0"/>
              </a:rPr>
              <a:t>Laptop/PC with available internet connection and USB ports for the Docking Cradle and barcode scanner.</a:t>
            </a:r>
            <a:endParaRPr lang="en-US" sz="2000" dirty="0">
              <a:latin typeface="Arial" panose="020B0604020202020204" pitchFamily="34" charset="0"/>
              <a:cs typeface="Arial" panose="020B0604020202020204" pitchFamily="34" charset="0"/>
            </a:endParaRPr>
          </a:p>
        </p:txBody>
      </p:sp>
      <p:sp>
        <p:nvSpPr>
          <p:cNvPr id="5" name="TextBox 1">
            <a:extLst>
              <a:ext uri="{FF2B5EF4-FFF2-40B4-BE49-F238E27FC236}">
                <a16:creationId xmlns:a16="http://schemas.microsoft.com/office/drawing/2014/main" id="{A0834707-7D0A-764C-0625-0AFEA7A9BFC5}"/>
              </a:ext>
            </a:extLst>
          </p:cNvPr>
          <p:cNvSpPr txBox="1"/>
          <p:nvPr/>
        </p:nvSpPr>
        <p:spPr>
          <a:xfrm>
            <a:off x="1325284" y="7486671"/>
            <a:ext cx="1172221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NZ" sz="2000" dirty="0">
                <a:solidFill>
                  <a:schemeClr val="bg2">
                    <a:lumMod val="10000"/>
                  </a:schemeClr>
                </a:solidFill>
                <a:latin typeface="Arial" panose="020B0604020202020204" pitchFamily="34" charset="0"/>
                <a:cs typeface="Arial" panose="020B0604020202020204" pitchFamily="34" charset="0"/>
              </a:rPr>
              <a:t>     If a barcode scanner is used, it must be set to keyboard entry with carriage return.</a:t>
            </a:r>
            <a:endParaRPr lang="en-US" sz="2000" dirty="0">
              <a:latin typeface="Arial" panose="020B0604020202020204" pitchFamily="34" charset="0"/>
              <a:cs typeface="Arial" panose="020B0604020202020204" pitchFamily="34" charset="0"/>
            </a:endParaRPr>
          </a:p>
        </p:txBody>
      </p:sp>
      <p:pic>
        <p:nvPicPr>
          <p:cNvPr id="7" name="Graphic 6" descr="Warning outline">
            <a:extLst>
              <a:ext uri="{FF2B5EF4-FFF2-40B4-BE49-F238E27FC236}">
                <a16:creationId xmlns:a16="http://schemas.microsoft.com/office/drawing/2014/main" id="{089EDCE4-D190-A250-4ECB-36AF2A4D1D9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9691" y="7391133"/>
            <a:ext cx="591187" cy="591187"/>
          </a:xfrm>
          <a:prstGeom prst="rect">
            <a:avLst/>
          </a:prstGeom>
        </p:spPr>
      </p:pic>
    </p:spTree>
    <p:extLst>
      <p:ext uri="{BB962C8B-B14F-4D97-AF65-F5344CB8AC3E}">
        <p14:creationId xmlns:p14="http://schemas.microsoft.com/office/powerpoint/2010/main" val="3760870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5">
            <a:extLst>
              <a:ext uri="{FF2B5EF4-FFF2-40B4-BE49-F238E27FC236}">
                <a16:creationId xmlns:a16="http://schemas.microsoft.com/office/drawing/2014/main" id="{BAE6D852-3AB4-E702-D4FB-84BCC3ED82FF}"/>
              </a:ext>
            </a:extLst>
          </p:cNvPr>
          <p:cNvSpPr txBox="1">
            <a:spLocks/>
          </p:cNvSpPr>
          <p:nvPr/>
        </p:nvSpPr>
        <p:spPr>
          <a:xfrm>
            <a:off x="960120" y="815483"/>
            <a:ext cx="13832048" cy="591187"/>
          </a:xfrm>
          <a:prstGeom prst="rect">
            <a:avLst/>
          </a:prstGeom>
        </p:spPr>
        <p:txBody>
          <a:bodyPr vert="horz" wrap="square" lIns="0" tIns="13970" rIns="0" bIns="0" rtlCol="0" anchor="t">
            <a:spAutoFit/>
          </a:bodyPr>
          <a:lstStyle>
            <a:lvl1pPr>
              <a:defRPr sz="3750" b="0" i="0">
                <a:solidFill>
                  <a:schemeClr val="bg1"/>
                </a:solidFill>
                <a:latin typeface="Arial"/>
                <a:ea typeface="+mj-ea"/>
                <a:cs typeface="Arial"/>
              </a:defRPr>
            </a:lvl1pPr>
          </a:lstStyle>
          <a:p>
            <a:pPr marL="12700">
              <a:spcBef>
                <a:spcPts val="110"/>
              </a:spcBef>
            </a:pPr>
            <a:r>
              <a:rPr lang="en-US" b="1" dirty="0">
                <a:solidFill>
                  <a:schemeClr val="tx1"/>
                </a:solidFill>
              </a:rPr>
              <a:t>Pre-requisites – 2 of 2</a:t>
            </a:r>
          </a:p>
        </p:txBody>
      </p:sp>
      <p:sp>
        <p:nvSpPr>
          <p:cNvPr id="3" name="TextBox 1">
            <a:extLst>
              <a:ext uri="{FF2B5EF4-FFF2-40B4-BE49-F238E27FC236}">
                <a16:creationId xmlns:a16="http://schemas.microsoft.com/office/drawing/2014/main" id="{A36417F2-4CC9-2137-22B8-321B055F1D12}"/>
              </a:ext>
            </a:extLst>
          </p:cNvPr>
          <p:cNvSpPr txBox="1"/>
          <p:nvPr/>
        </p:nvSpPr>
        <p:spPr>
          <a:xfrm>
            <a:off x="960120" y="1908312"/>
            <a:ext cx="14684071" cy="470898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NZ" sz="2000" b="1" dirty="0">
                <a:solidFill>
                  <a:srgbClr val="3F6EFF"/>
                </a:solidFill>
                <a:latin typeface="Arial" panose="020B0604020202020204" pitchFamily="34" charset="0"/>
                <a:cs typeface="Arial" panose="020B0604020202020204" pitchFamily="34" charset="0"/>
              </a:rPr>
              <a:t>Before starting</a:t>
            </a:r>
          </a:p>
          <a:p>
            <a:endParaRPr lang="en-NZ" sz="2000" dirty="0">
              <a:solidFill>
                <a:schemeClr val="bg2">
                  <a:lumMod val="50000"/>
                </a:schemeClr>
              </a:solidFill>
              <a:latin typeface="Arial" panose="020B0604020202020204" pitchFamily="34" charset="0"/>
              <a:cs typeface="Arial" panose="020B0604020202020204" pitchFamily="34" charset="0"/>
            </a:endParaRPr>
          </a:p>
          <a:p>
            <a:pPr marL="228600" indent="-228600">
              <a:buFont typeface="+mj-lt"/>
              <a:buAutoNum type="arabicPeriod"/>
            </a:pPr>
            <a:r>
              <a:rPr lang="en-NZ" sz="2000" dirty="0">
                <a:solidFill>
                  <a:schemeClr val="bg2">
                    <a:lumMod val="10000"/>
                  </a:schemeClr>
                </a:solidFill>
                <a:latin typeface="Arial" panose="020B0604020202020204" pitchFamily="34" charset="0"/>
                <a:cs typeface="Arial" panose="020B0604020202020204" pitchFamily="34" charset="0"/>
              </a:rPr>
              <a:t>Obtain the downloadable link for the Cradle Programmer installation file and an activation code for the app from your AoFrio representative. The system has controlled access, so please communicate with your AoFrio representative if additional permissions are needed.</a:t>
            </a:r>
            <a:br>
              <a:rPr lang="en-NZ" sz="2000" dirty="0">
                <a:solidFill>
                  <a:schemeClr val="bg2">
                    <a:lumMod val="10000"/>
                  </a:schemeClr>
                </a:solidFill>
                <a:latin typeface="Arial" panose="020B0604020202020204" pitchFamily="34" charset="0"/>
                <a:cs typeface="Arial" panose="020B0604020202020204" pitchFamily="34" charset="0"/>
              </a:rPr>
            </a:br>
            <a:endParaRPr lang="en-NZ" sz="2000" dirty="0">
              <a:solidFill>
                <a:schemeClr val="bg2">
                  <a:lumMod val="10000"/>
                </a:schemeClr>
              </a:solidFill>
              <a:latin typeface="Arial" panose="020B0604020202020204" pitchFamily="34" charset="0"/>
              <a:cs typeface="Arial" panose="020B0604020202020204" pitchFamily="34" charset="0"/>
            </a:endParaRPr>
          </a:p>
          <a:p>
            <a:pPr marL="228600" indent="-228600">
              <a:buFont typeface="+mj-lt"/>
              <a:buAutoNum type="arabicPeriod"/>
            </a:pPr>
            <a:r>
              <a:rPr lang="en-NZ" sz="2000" dirty="0">
                <a:solidFill>
                  <a:schemeClr val="bg2">
                    <a:lumMod val="10000"/>
                  </a:schemeClr>
                </a:solidFill>
                <a:latin typeface="Arial" panose="020B0604020202020204" pitchFamily="34" charset="0"/>
                <a:cs typeface="Arial" panose="020B0604020202020204" pitchFamily="34" charset="0"/>
              </a:rPr>
              <a:t>Please ensure the correct firmware version is being used to program the SCS controller. If confirmation is needed, contact your AoFrio representative.</a:t>
            </a:r>
            <a:br>
              <a:rPr lang="en-NZ" sz="2000" dirty="0">
                <a:solidFill>
                  <a:schemeClr val="bg2">
                    <a:lumMod val="10000"/>
                  </a:schemeClr>
                </a:solidFill>
                <a:latin typeface="Arial" panose="020B0604020202020204" pitchFamily="34" charset="0"/>
                <a:cs typeface="Arial" panose="020B0604020202020204" pitchFamily="34" charset="0"/>
              </a:rPr>
            </a:br>
            <a:endParaRPr lang="en-NZ" sz="2000" dirty="0">
              <a:solidFill>
                <a:schemeClr val="bg2">
                  <a:lumMod val="10000"/>
                </a:schemeClr>
              </a:solidFill>
              <a:latin typeface="Arial" panose="020B0604020202020204" pitchFamily="34" charset="0"/>
              <a:cs typeface="Arial" panose="020B0604020202020204" pitchFamily="34" charset="0"/>
            </a:endParaRPr>
          </a:p>
          <a:p>
            <a:pPr marL="228600" indent="-228600">
              <a:buFont typeface="+mj-lt"/>
              <a:buAutoNum type="arabicPeriod"/>
            </a:pPr>
            <a:r>
              <a:rPr lang="en-NZ" sz="2000" dirty="0">
                <a:solidFill>
                  <a:schemeClr val="bg2">
                    <a:lumMod val="10000"/>
                  </a:schemeClr>
                </a:solidFill>
                <a:latin typeface="Arial" panose="020B0604020202020204" pitchFamily="34" charset="0"/>
                <a:cs typeface="Arial" panose="020B0604020202020204" pitchFamily="34" charset="0"/>
              </a:rPr>
              <a:t>Ensure your research and development team or lab technicians have created the required parameter files via the AoFrio Lab application and made them available in the Cradle Programmer. These must be uploaded to the AoFrio Cloud (server) for the cooler models being manufactured with any AoFrio SCS controller models. Refer to the parameter file section of this manual.</a:t>
            </a:r>
            <a:br>
              <a:rPr lang="en-NZ" sz="2000" dirty="0">
                <a:solidFill>
                  <a:schemeClr val="bg2">
                    <a:lumMod val="10000"/>
                  </a:schemeClr>
                </a:solidFill>
                <a:latin typeface="Arial" panose="020B0604020202020204" pitchFamily="34" charset="0"/>
                <a:cs typeface="Arial" panose="020B0604020202020204" pitchFamily="34" charset="0"/>
              </a:rPr>
            </a:br>
            <a:endParaRPr lang="en-NZ" sz="2000" dirty="0">
              <a:solidFill>
                <a:schemeClr val="bg2">
                  <a:lumMod val="10000"/>
                </a:schemeClr>
              </a:solidFill>
              <a:latin typeface="Arial" panose="020B0604020202020204" pitchFamily="34" charset="0"/>
              <a:cs typeface="Arial" panose="020B0604020202020204" pitchFamily="34" charset="0"/>
            </a:endParaRPr>
          </a:p>
          <a:p>
            <a:pPr marL="228600" indent="-228600">
              <a:buFont typeface="+mj-lt"/>
              <a:buAutoNum type="arabicPeriod"/>
            </a:pPr>
            <a:r>
              <a:rPr lang="en-NZ" sz="2000" dirty="0">
                <a:solidFill>
                  <a:schemeClr val="bg2">
                    <a:lumMod val="10000"/>
                  </a:schemeClr>
                </a:solidFill>
                <a:latin typeface="Arial" panose="020B0604020202020204" pitchFamily="34" charset="0"/>
                <a:cs typeface="Arial" panose="020B0604020202020204" pitchFamily="34" charset="0"/>
              </a:rPr>
              <a:t>Ensure your manufacturing or production managers have created the appropriate equipment model options using the OEM Dashboard application and made them available to required owners. Refer to the parameter file section of this manual.</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898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Diagonal Corners Rounded 5">
            <a:extLst>
              <a:ext uri="{FF2B5EF4-FFF2-40B4-BE49-F238E27FC236}">
                <a16:creationId xmlns:a16="http://schemas.microsoft.com/office/drawing/2014/main" id="{A1650E81-3823-AE81-E3B6-1B861A8BA19F}"/>
              </a:ext>
            </a:extLst>
          </p:cNvPr>
          <p:cNvSpPr/>
          <p:nvPr/>
        </p:nvSpPr>
        <p:spPr>
          <a:xfrm>
            <a:off x="960120" y="4075043"/>
            <a:ext cx="14624437" cy="591187"/>
          </a:xfrm>
          <a:prstGeom prst="round2Diag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Rectangle: Diagonal Corners Rounded 3">
            <a:extLst>
              <a:ext uri="{FF2B5EF4-FFF2-40B4-BE49-F238E27FC236}">
                <a16:creationId xmlns:a16="http://schemas.microsoft.com/office/drawing/2014/main" id="{50D4B329-CFAD-765B-CA66-6ADA8FE3C88D}"/>
              </a:ext>
            </a:extLst>
          </p:cNvPr>
          <p:cNvSpPr/>
          <p:nvPr/>
        </p:nvSpPr>
        <p:spPr>
          <a:xfrm>
            <a:off x="960120" y="5343672"/>
            <a:ext cx="14624437" cy="818589"/>
          </a:xfrm>
          <a:prstGeom prst="round2DiagRect">
            <a:avLst/>
          </a:prstGeom>
          <a:solidFill>
            <a:srgbClr val="E89A6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object 5">
            <a:extLst>
              <a:ext uri="{FF2B5EF4-FFF2-40B4-BE49-F238E27FC236}">
                <a16:creationId xmlns:a16="http://schemas.microsoft.com/office/drawing/2014/main" id="{BAE6D852-3AB4-E702-D4FB-84BCC3ED82FF}"/>
              </a:ext>
            </a:extLst>
          </p:cNvPr>
          <p:cNvSpPr txBox="1">
            <a:spLocks/>
          </p:cNvSpPr>
          <p:nvPr/>
        </p:nvSpPr>
        <p:spPr>
          <a:xfrm>
            <a:off x="960120" y="815483"/>
            <a:ext cx="13832048" cy="591187"/>
          </a:xfrm>
          <a:prstGeom prst="rect">
            <a:avLst/>
          </a:prstGeom>
        </p:spPr>
        <p:txBody>
          <a:bodyPr vert="horz" wrap="square" lIns="0" tIns="13970" rIns="0" bIns="0" rtlCol="0" anchor="t">
            <a:spAutoFit/>
          </a:bodyPr>
          <a:lstStyle>
            <a:lvl1pPr>
              <a:defRPr sz="3750" b="0" i="0">
                <a:solidFill>
                  <a:schemeClr val="bg1"/>
                </a:solidFill>
                <a:latin typeface="Arial"/>
                <a:ea typeface="+mj-ea"/>
                <a:cs typeface="Arial"/>
              </a:defRPr>
            </a:lvl1pPr>
          </a:lstStyle>
          <a:p>
            <a:pPr marL="12700">
              <a:spcBef>
                <a:spcPts val="110"/>
              </a:spcBef>
            </a:pPr>
            <a:r>
              <a:rPr lang="en-US" b="1" dirty="0">
                <a:solidFill>
                  <a:schemeClr val="tx1"/>
                </a:solidFill>
              </a:rPr>
              <a:t>Installation and activation – 1 of 2</a:t>
            </a:r>
          </a:p>
        </p:txBody>
      </p:sp>
      <p:sp>
        <p:nvSpPr>
          <p:cNvPr id="3" name="TextBox 1">
            <a:extLst>
              <a:ext uri="{FF2B5EF4-FFF2-40B4-BE49-F238E27FC236}">
                <a16:creationId xmlns:a16="http://schemas.microsoft.com/office/drawing/2014/main" id="{C66995E9-609B-DE9D-B199-3C98AD0459C0}"/>
              </a:ext>
            </a:extLst>
          </p:cNvPr>
          <p:cNvSpPr txBox="1"/>
          <p:nvPr/>
        </p:nvSpPr>
        <p:spPr>
          <a:xfrm>
            <a:off x="960120" y="1769164"/>
            <a:ext cx="14823219" cy="501675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NZ" sz="2000" b="1" dirty="0">
                <a:solidFill>
                  <a:srgbClr val="3F6EFF"/>
                </a:solidFill>
                <a:latin typeface="Arial" panose="020B0604020202020204" pitchFamily="34" charset="0"/>
                <a:cs typeface="Arial" panose="020B0604020202020204" pitchFamily="34" charset="0"/>
              </a:rPr>
              <a:t>Installation process</a:t>
            </a:r>
            <a:endParaRPr lang="en-NZ" sz="2000" dirty="0">
              <a:solidFill>
                <a:srgbClr val="3F6EFF"/>
              </a:solidFill>
              <a:latin typeface="Arial" panose="020B0604020202020204" pitchFamily="34" charset="0"/>
              <a:cs typeface="Arial" panose="020B0604020202020204" pitchFamily="34" charset="0"/>
            </a:endParaRPr>
          </a:p>
          <a:p>
            <a:endParaRPr lang="en-NZ" sz="2000" dirty="0">
              <a:solidFill>
                <a:schemeClr val="bg2">
                  <a:lumMod val="50000"/>
                </a:schemeClr>
              </a:solidFill>
              <a:latin typeface="Arial" panose="020B0604020202020204" pitchFamily="34" charset="0"/>
              <a:cs typeface="Arial" panose="020B0604020202020204" pitchFamily="34" charset="0"/>
            </a:endParaRPr>
          </a:p>
          <a:p>
            <a:pPr marL="228600" indent="-228600">
              <a:buFont typeface="+mj-lt"/>
              <a:buAutoNum type="arabicPeriod"/>
            </a:pPr>
            <a:r>
              <a:rPr lang="en-NZ" sz="2000" dirty="0">
                <a:solidFill>
                  <a:schemeClr val="bg2">
                    <a:lumMod val="10000"/>
                  </a:schemeClr>
                </a:solidFill>
                <a:latin typeface="Arial" panose="020B0604020202020204" pitchFamily="34" charset="0"/>
                <a:cs typeface="Arial" panose="020B0604020202020204" pitchFamily="34" charset="0"/>
              </a:rPr>
              <a:t>Obtain the link to download the (*.exe) installation file for the latest Cradle Programmer from your AoFrio representative.</a:t>
            </a:r>
          </a:p>
          <a:p>
            <a:pPr marL="228600" indent="-228600">
              <a:buFont typeface="+mj-lt"/>
              <a:buAutoNum type="arabicPeriod"/>
            </a:pPr>
            <a:endParaRPr lang="en-NZ" sz="2000" dirty="0">
              <a:solidFill>
                <a:schemeClr val="bg2">
                  <a:lumMod val="10000"/>
                </a:schemeClr>
              </a:solidFill>
              <a:latin typeface="Arial" panose="020B0604020202020204" pitchFamily="34" charset="0"/>
              <a:cs typeface="Arial" panose="020B0604020202020204" pitchFamily="34" charset="0"/>
            </a:endParaRPr>
          </a:p>
          <a:p>
            <a:pPr marL="228600" indent="-228600">
              <a:buFont typeface="+mj-lt"/>
              <a:buAutoNum type="arabicPeriod"/>
            </a:pPr>
            <a:r>
              <a:rPr lang="en-NZ" sz="2000" dirty="0">
                <a:solidFill>
                  <a:schemeClr val="bg2">
                    <a:lumMod val="10000"/>
                  </a:schemeClr>
                </a:solidFill>
                <a:latin typeface="Arial" panose="020B0604020202020204" pitchFamily="34" charset="0"/>
                <a:cs typeface="Arial" panose="020B0604020202020204" pitchFamily="34" charset="0"/>
              </a:rPr>
              <a:t>Click on the link to start downloading.</a:t>
            </a:r>
          </a:p>
          <a:p>
            <a:pPr marL="228600" indent="-228600">
              <a:buFont typeface="+mj-lt"/>
              <a:buAutoNum type="arabicPeriod"/>
            </a:pPr>
            <a:endParaRPr lang="en-NZ" sz="2000" dirty="0">
              <a:solidFill>
                <a:schemeClr val="bg2">
                  <a:lumMod val="10000"/>
                </a:schemeClr>
              </a:solidFill>
              <a:latin typeface="Arial" panose="020B0604020202020204" pitchFamily="34" charset="0"/>
              <a:cs typeface="Arial" panose="020B0604020202020204" pitchFamily="34" charset="0"/>
            </a:endParaRPr>
          </a:p>
          <a:p>
            <a:pPr marL="228600" indent="-228600">
              <a:buFont typeface="+mj-lt"/>
              <a:buAutoNum type="arabicPeriod"/>
            </a:pPr>
            <a:r>
              <a:rPr lang="en-NZ" sz="2000" dirty="0">
                <a:solidFill>
                  <a:schemeClr val="bg2">
                    <a:lumMod val="10000"/>
                  </a:schemeClr>
                </a:solidFill>
                <a:latin typeface="Arial" panose="020B0604020202020204" pitchFamily="34" charset="0"/>
                <a:cs typeface="Arial" panose="020B0604020202020204" pitchFamily="34" charset="0"/>
              </a:rPr>
              <a:t>When the download has completed, navigate to the file on your local PC/laptop.</a:t>
            </a:r>
            <a:br>
              <a:rPr lang="en-NZ" sz="2000" dirty="0">
                <a:solidFill>
                  <a:schemeClr val="bg2">
                    <a:lumMod val="10000"/>
                  </a:schemeClr>
                </a:solidFill>
                <a:latin typeface="Arial" panose="020B0604020202020204" pitchFamily="34" charset="0"/>
                <a:cs typeface="Arial" panose="020B0604020202020204" pitchFamily="34" charset="0"/>
              </a:rPr>
            </a:br>
            <a:br>
              <a:rPr lang="en-NZ" sz="2000" dirty="0">
                <a:solidFill>
                  <a:schemeClr val="bg2">
                    <a:lumMod val="10000"/>
                  </a:schemeClr>
                </a:solidFill>
                <a:latin typeface="Arial" panose="020B0604020202020204" pitchFamily="34" charset="0"/>
                <a:cs typeface="Arial" panose="020B0604020202020204" pitchFamily="34" charset="0"/>
              </a:rPr>
            </a:br>
            <a:r>
              <a:rPr lang="en-NZ" sz="2000" dirty="0">
                <a:solidFill>
                  <a:schemeClr val="bg2">
                    <a:lumMod val="10000"/>
                  </a:schemeClr>
                </a:solidFill>
                <a:latin typeface="Arial" panose="020B0604020202020204" pitchFamily="34" charset="0"/>
                <a:cs typeface="Arial" panose="020B0604020202020204" pitchFamily="34" charset="0"/>
              </a:rPr>
              <a:t>	By default, files are saved to the Downloads folder.</a:t>
            </a:r>
          </a:p>
          <a:p>
            <a:pPr marL="228600" indent="-228600">
              <a:buFont typeface="+mj-lt"/>
              <a:buAutoNum type="arabicPeriod"/>
            </a:pPr>
            <a:endParaRPr lang="en-NZ" sz="2000" dirty="0">
              <a:solidFill>
                <a:schemeClr val="bg2">
                  <a:lumMod val="10000"/>
                </a:schemeClr>
              </a:solidFill>
              <a:latin typeface="Arial" panose="020B0604020202020204" pitchFamily="34" charset="0"/>
              <a:cs typeface="Arial" panose="020B0604020202020204" pitchFamily="34" charset="0"/>
            </a:endParaRPr>
          </a:p>
          <a:p>
            <a:pPr marL="228600" indent="-228600">
              <a:buFont typeface="+mj-lt"/>
              <a:buAutoNum type="arabicPeriod"/>
            </a:pPr>
            <a:r>
              <a:rPr lang="en-NZ" sz="2000" dirty="0">
                <a:solidFill>
                  <a:schemeClr val="bg2">
                    <a:lumMod val="10000"/>
                  </a:schemeClr>
                </a:solidFill>
                <a:latin typeface="Arial" panose="020B0604020202020204" pitchFamily="34" charset="0"/>
                <a:cs typeface="Arial" panose="020B0604020202020204" pitchFamily="34" charset="0"/>
              </a:rPr>
              <a:t>Double click on the file to start installation process and follow all onscreen instructions.</a:t>
            </a:r>
            <a:br>
              <a:rPr lang="en-NZ" sz="2000" dirty="0">
                <a:solidFill>
                  <a:schemeClr val="bg2">
                    <a:lumMod val="10000"/>
                  </a:schemeClr>
                </a:solidFill>
                <a:latin typeface="Arial" panose="020B0604020202020204" pitchFamily="34" charset="0"/>
                <a:cs typeface="Arial" panose="020B0604020202020204" pitchFamily="34" charset="0"/>
              </a:rPr>
            </a:br>
            <a:br>
              <a:rPr lang="en-NZ" sz="2000" dirty="0">
                <a:solidFill>
                  <a:schemeClr val="bg2">
                    <a:lumMod val="10000"/>
                  </a:schemeClr>
                </a:solidFill>
                <a:latin typeface="Arial" panose="020B0604020202020204" pitchFamily="34" charset="0"/>
                <a:cs typeface="Arial" panose="020B0604020202020204" pitchFamily="34" charset="0"/>
              </a:rPr>
            </a:br>
            <a:r>
              <a:rPr lang="en-NZ" sz="2000" dirty="0">
                <a:solidFill>
                  <a:schemeClr val="bg2">
                    <a:lumMod val="10000"/>
                  </a:schemeClr>
                </a:solidFill>
                <a:latin typeface="Arial" panose="020B0604020202020204" pitchFamily="34" charset="0"/>
                <a:cs typeface="Arial" panose="020B0604020202020204" pitchFamily="34" charset="0"/>
              </a:rPr>
              <a:t>	If an older version of Cradle Programmer is currently installed on the local PC/laptop, you will be prompted to replace the 	old version with the new one during installation process.</a:t>
            </a:r>
          </a:p>
          <a:p>
            <a:pPr marL="228600" indent="-228600">
              <a:buFont typeface="+mj-lt"/>
              <a:buAutoNum type="arabicPeriod"/>
            </a:pPr>
            <a:endParaRPr lang="en-NZ" sz="2000" dirty="0">
              <a:solidFill>
                <a:schemeClr val="bg2">
                  <a:lumMod val="10000"/>
                </a:schemeClr>
              </a:solidFill>
              <a:latin typeface="Arial" panose="020B0604020202020204" pitchFamily="34" charset="0"/>
              <a:cs typeface="Arial" panose="020B0604020202020204" pitchFamily="34" charset="0"/>
            </a:endParaRPr>
          </a:p>
          <a:p>
            <a:pPr marL="228600" indent="-228600">
              <a:buFont typeface="+mj-lt"/>
              <a:buAutoNum type="arabicPeriod"/>
            </a:pPr>
            <a:r>
              <a:rPr lang="en-NZ" sz="2000" dirty="0">
                <a:solidFill>
                  <a:schemeClr val="bg2">
                    <a:lumMod val="10000"/>
                  </a:schemeClr>
                </a:solidFill>
                <a:latin typeface="Arial" panose="020B0604020202020204" pitchFamily="34" charset="0"/>
                <a:cs typeface="Arial" panose="020B0604020202020204" pitchFamily="34" charset="0"/>
              </a:rPr>
              <a:t>The Cradle Programmer will start automatically, upon successful installation/update.</a:t>
            </a:r>
          </a:p>
        </p:txBody>
      </p:sp>
      <p:pic>
        <p:nvPicPr>
          <p:cNvPr id="5" name="Graphic 4" descr="Warning outline">
            <a:extLst>
              <a:ext uri="{FF2B5EF4-FFF2-40B4-BE49-F238E27FC236}">
                <a16:creationId xmlns:a16="http://schemas.microsoft.com/office/drawing/2014/main" id="{C145D5FA-A0C1-4F64-78C2-CA0B4CDCB5A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23567" y="5518889"/>
            <a:ext cx="435187" cy="435187"/>
          </a:xfrm>
          <a:prstGeom prst="rect">
            <a:avLst/>
          </a:prstGeom>
        </p:spPr>
      </p:pic>
      <p:pic>
        <p:nvPicPr>
          <p:cNvPr id="8" name="Graphic 7" descr="Badge Tick1 outline">
            <a:extLst>
              <a:ext uri="{FF2B5EF4-FFF2-40B4-BE49-F238E27FC236}">
                <a16:creationId xmlns:a16="http://schemas.microsoft.com/office/drawing/2014/main" id="{A75D3D95-7E9E-A3E6-3CC2-8B15094EDC6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21685" y="4180164"/>
            <a:ext cx="433218" cy="433218"/>
          </a:xfrm>
          <a:prstGeom prst="rect">
            <a:avLst/>
          </a:prstGeom>
        </p:spPr>
      </p:pic>
    </p:spTree>
    <p:extLst>
      <p:ext uri="{BB962C8B-B14F-4D97-AF65-F5344CB8AC3E}">
        <p14:creationId xmlns:p14="http://schemas.microsoft.com/office/powerpoint/2010/main" val="36851633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 Template - AoFrio.pptx" id="{23B438B5-849C-4D0F-9842-0CCB548CA2AA}" vid="{C0AB207A-6A09-494A-9D8F-4A38E071A30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8BDB832A9EC040936E64A8DE3D5878" ma:contentTypeVersion="14" ma:contentTypeDescription="Create a new document." ma:contentTypeScope="" ma:versionID="d174a29fb2af38a75512ed887ce0e0af">
  <xsd:schema xmlns:xsd="http://www.w3.org/2001/XMLSchema" xmlns:xs="http://www.w3.org/2001/XMLSchema" xmlns:p="http://schemas.microsoft.com/office/2006/metadata/properties" xmlns:ns2="853979fe-f6d3-445d-bb00-df032a6154c5" xmlns:ns3="d165385e-f3a2-4771-b55a-cc8adab7b5f6" targetNamespace="http://schemas.microsoft.com/office/2006/metadata/properties" ma:root="true" ma:fieldsID="cc7e14db6a017b2382e21fc8d60eb7d0" ns2:_="" ns3:_="">
    <xsd:import namespace="853979fe-f6d3-445d-bb00-df032a6154c5"/>
    <xsd:import namespace="d165385e-f3a2-4771-b55a-cc8adab7b5f6"/>
    <xsd:element name="properties">
      <xsd:complexType>
        <xsd:sequence>
          <xsd:element name="documentManagement">
            <xsd:complexType>
              <xsd:all>
                <xsd:element ref="ns2:Language" minOccurs="0"/>
                <xsd:element ref="ns2:Documenttype" minOccurs="0"/>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Notes" minOccurs="0"/>
                <xsd:element ref="ns2:Link" minOccurs="0"/>
                <xsd:element ref="ns2:Status" minOccurs="0"/>
                <xsd:element ref="ns2:Mod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3979fe-f6d3-445d-bb00-df032a6154c5" elementFormDefault="qualified">
    <xsd:import namespace="http://schemas.microsoft.com/office/2006/documentManagement/types"/>
    <xsd:import namespace="http://schemas.microsoft.com/office/infopath/2007/PartnerControls"/>
    <xsd:element name="Language" ma:index="8" nillable="true" ma:displayName="Language" ma:format="Dropdown" ma:internalName="Language">
      <xsd:simpleType>
        <xsd:restriction base="dms:Text">
          <xsd:maxLength value="255"/>
        </xsd:restriction>
      </xsd:simpleType>
    </xsd:element>
    <xsd:element name="Documenttype" ma:index="9" nillable="true" ma:displayName="Document type" ma:format="Dropdown" ma:internalName="Documenttype">
      <xsd:simpleType>
        <xsd:restriction base="dms:Text">
          <xsd:maxLength value="255"/>
        </xsd:restrictio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07a8624-5c71-4022-ba81-0b287f03596f"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Notes" ma:index="18" nillable="true" ma:displayName="Notes" ma:format="Dropdown" ma:internalName="Notes">
      <xsd:simpleType>
        <xsd:restriction base="dms:Text">
          <xsd:maxLength value="255"/>
        </xsd:restriction>
      </xsd:simpleType>
    </xsd:element>
    <xsd:element name="Link" ma:index="19" nillable="true" ma:displayName="Link" ma:format="Hyperlink" ma:internalName="Link">
      <xsd:complexType>
        <xsd:complexContent>
          <xsd:extension base="dms:URL">
            <xsd:sequence>
              <xsd:element name="Url" type="dms:ValidUrl" minOccurs="0" nillable="true"/>
              <xsd:element name="Description" type="xsd:string" nillable="true"/>
            </xsd:sequence>
          </xsd:extension>
        </xsd:complexContent>
      </xsd:complexType>
    </xsd:element>
    <xsd:element name="Status" ma:index="20" nillable="true" ma:displayName="Status" ma:format="Dropdown" ma:internalName="Status">
      <xsd:simpleType>
        <xsd:union memberTypes="dms:Text">
          <xsd:simpleType>
            <xsd:restriction base="dms:Choice">
              <xsd:enumeration value="Preliminary Draft"/>
              <xsd:enumeration value="Final"/>
              <xsd:enumeration value="Archive"/>
            </xsd:restriction>
          </xsd:simpleType>
        </xsd:union>
      </xsd:simpleType>
    </xsd:element>
    <xsd:element name="Model" ma:index="21" nillable="true" ma:displayName="Model" ma:format="Dropdown" ma:internalName="Model">
      <xsd:simpleType>
        <xsd:union memberTypes="dms:Text">
          <xsd:simpleType>
            <xsd:restriction base="dms:Choice">
              <xsd:enumeration value="SCS600"/>
              <xsd:enumeration value="SCS400"/>
              <xsd:enumeration value="SCS - connected"/>
              <xsd:enumeration value="Cradle"/>
              <xsd:enumeration value="User Manager"/>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d165385e-f3a2-4771-b55a-cc8adab7b5f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c0ff55a-1639-484f-ae86-64dc937dd83c}" ma:internalName="TaxCatchAll" ma:showField="CatchAllData" ma:web="2a448715-fb97-4d3b-adc2-791b71bae7b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165385e-f3a2-4771-b55a-cc8adab7b5f6" xsi:nil="true"/>
    <lcf76f155ced4ddcb4097134ff3c332f xmlns="853979fe-f6d3-445d-bb00-df032a6154c5">
      <Terms xmlns="http://schemas.microsoft.com/office/infopath/2007/PartnerControls"/>
    </lcf76f155ced4ddcb4097134ff3c332f>
    <Language xmlns="853979fe-f6d3-445d-bb00-df032a6154c5">English</Language>
    <Documenttype xmlns="853979fe-f6d3-445d-bb00-df032a6154c5">Manual</Documenttype>
    <Notes xmlns="853979fe-f6d3-445d-bb00-df032a6154c5" xsi:nil="true"/>
    <Link xmlns="853979fe-f6d3-445d-bb00-df032a6154c5">
      <Url xsi:nil="true"/>
      <Description xsi:nil="true"/>
    </Link>
    <Model xmlns="853979fe-f6d3-445d-bb00-df032a6154c5">Cradle</Model>
    <Status xmlns="853979fe-f6d3-445d-bb00-df032a6154c5">Final</Status>
  </documentManagement>
</p:properties>
</file>

<file path=customXml/itemProps1.xml><?xml version="1.0" encoding="utf-8"?>
<ds:datastoreItem xmlns:ds="http://schemas.openxmlformats.org/officeDocument/2006/customXml" ds:itemID="{3EEB550B-670A-4C41-945B-28B07C481B70}"/>
</file>

<file path=customXml/itemProps2.xml><?xml version="1.0" encoding="utf-8"?>
<ds:datastoreItem xmlns:ds="http://schemas.openxmlformats.org/officeDocument/2006/customXml" ds:itemID="{AF034115-2555-4502-94F6-CB79188DC0BE}">
  <ds:schemaRefs>
    <ds:schemaRef ds:uri="http://schemas.microsoft.com/sharepoint/v3/contenttype/forms"/>
  </ds:schemaRefs>
</ds:datastoreItem>
</file>

<file path=customXml/itemProps3.xml><?xml version="1.0" encoding="utf-8"?>
<ds:datastoreItem xmlns:ds="http://schemas.openxmlformats.org/officeDocument/2006/customXml" ds:itemID="{76D7B15E-375E-4AC5-AA95-3FBD293EAB50}">
  <ds:schemaRefs>
    <ds:schemaRef ds:uri="http://schemas.microsoft.com/office/2006/metadata/properties"/>
    <ds:schemaRef ds:uri="http://purl.org/dc/dcmitype/"/>
    <ds:schemaRef ds:uri="http://purl.org/dc/terms/"/>
    <ds:schemaRef ds:uri="a75dc7f1-140c-41da-bb38-482938786090"/>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 ds:uri="d165385e-f3a2-4771-b55a-cc8adab7b5f6"/>
    <ds:schemaRef ds:uri="http://www.w3.org/XML/1998/namespace"/>
    <ds:schemaRef ds:uri="853979fe-f6d3-445d-bb00-df032a6154c5"/>
  </ds:schemaRefs>
</ds:datastoreItem>
</file>

<file path=docProps/app.xml><?xml version="1.0" encoding="utf-8"?>
<Properties xmlns="http://schemas.openxmlformats.org/officeDocument/2006/extended-properties" xmlns:vt="http://schemas.openxmlformats.org/officeDocument/2006/docPropsVTypes">
  <Template>PowerPoint Template - AoFrio</Template>
  <TotalTime>507</TotalTime>
  <Words>8618</Words>
  <Application>Microsoft Office PowerPoint</Application>
  <PresentationFormat>Custom</PresentationFormat>
  <Paragraphs>842</Paragraphs>
  <Slides>69</Slides>
  <Notes>65</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Cradle Programmer Advanced instructions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Cradle Programmer Glossary of terms</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Mitchell</dc:creator>
  <cp:lastModifiedBy>Thomas Mitchell</cp:lastModifiedBy>
  <cp:revision>12</cp:revision>
  <dcterms:created xsi:type="dcterms:W3CDTF">2022-12-21T01:16:18Z</dcterms:created>
  <dcterms:modified xsi:type="dcterms:W3CDTF">2023-02-23T23:24:10Z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2022-06-23T00:00:00Z</vt:filetime>
  </property>
  <property fmtid="{D5CDD505-2E9C-101B-9397-08002B2CF9AE}" pid="3" name="Creator">
    <vt:lpwstr>Chromium</vt:lpwstr>
  </property>
  <property fmtid="{D5CDD505-2E9C-101B-9397-08002B2CF9AE}" pid="4" name="LastSaved">
    <vt:filetime>2022-06-26T00:00:00Z</vt:filetime>
  </property>
  <property fmtid="{D5CDD505-2E9C-101B-9397-08002B2CF9AE}" pid="5" name="ContentTypeId">
    <vt:lpwstr>0x010100AC8BDB832A9EC040936E64A8DE3D5878</vt:lpwstr>
  </property>
  <property fmtid="{D5CDD505-2E9C-101B-9397-08002B2CF9AE}" pid="6" name="MediaServiceImageTags">
    <vt:lpwstr/>
  </property>
</Properties>
</file>